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1" r:id="rId4"/>
    <p:sldId id="280" r:id="rId5"/>
    <p:sldId id="298" r:id="rId6"/>
    <p:sldId id="279" r:id="rId7"/>
    <p:sldId id="292" r:id="rId8"/>
    <p:sldId id="282" r:id="rId9"/>
    <p:sldId id="283" r:id="rId10"/>
    <p:sldId id="284" r:id="rId11"/>
    <p:sldId id="285" r:id="rId12"/>
    <p:sldId id="287" r:id="rId13"/>
    <p:sldId id="293" r:id="rId14"/>
    <p:sldId id="294" r:id="rId15"/>
    <p:sldId id="295" r:id="rId16"/>
    <p:sldId id="302" r:id="rId17"/>
    <p:sldId id="304" r:id="rId18"/>
    <p:sldId id="303" r:id="rId19"/>
    <p:sldId id="296" r:id="rId20"/>
    <p:sldId id="297" r:id="rId21"/>
    <p:sldId id="28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9E"/>
    <a:srgbClr val="000000"/>
    <a:srgbClr val="FFCCCC"/>
    <a:srgbClr val="35B19D"/>
    <a:srgbClr val="491403"/>
    <a:srgbClr val="336600"/>
    <a:srgbClr val="35759D"/>
    <a:srgbClr val="EE5C00"/>
    <a:srgbClr val="040E08"/>
    <a:srgbClr val="B92D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36" autoAdjust="0"/>
    <p:restoredTop sz="95632" autoAdjust="0"/>
  </p:normalViewPr>
  <p:slideViewPr>
    <p:cSldViewPr>
      <p:cViewPr>
        <p:scale>
          <a:sx n="50" d="100"/>
          <a:sy n="50" d="100"/>
        </p:scale>
        <p:origin x="-2242" y="-8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222F7-3594-4A0B-8BB3-9A65F1BB9132}" type="doc">
      <dgm:prSet loTypeId="urn:microsoft.com/office/officeart/2005/8/layout/list1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zh-TW" altLang="en-US"/>
        </a:p>
      </dgm:t>
    </dgm:pt>
    <dgm:pt modelId="{C9413D88-3CB4-44A7-98E4-9376BA17DF74}">
      <dgm:prSet phldrT="[文字]" custT="1"/>
      <dgm:spPr/>
      <dgm:t>
        <a:bodyPr/>
        <a:lstStyle/>
        <a:p>
          <a:r>
            <a:rPr lang="zh-TW" altLang="en-US" sz="3500" b="0" smtClean="0">
              <a:latin typeface="華康魏碑體" pitchFamily="65" charset="-120"/>
              <a:ea typeface="華康魏碑體" pitchFamily="65" charset="-120"/>
            </a:rPr>
            <a:t>強檔師資－中外師搭配授課</a:t>
          </a:r>
          <a:endParaRPr lang="zh-TW" altLang="en-US" sz="3500" b="0" dirty="0">
            <a:latin typeface="華康魏碑體" pitchFamily="65" charset="-120"/>
            <a:ea typeface="華康魏碑體" pitchFamily="65" charset="-120"/>
          </a:endParaRPr>
        </a:p>
      </dgm:t>
    </dgm:pt>
    <dgm:pt modelId="{E07FB4EF-32B4-4B18-BFDB-6F210983932B}" type="parTrans" cxnId="{1E435921-3F2B-4316-8408-60DE74F18A65}">
      <dgm:prSet/>
      <dgm:spPr/>
      <dgm:t>
        <a:bodyPr/>
        <a:lstStyle/>
        <a:p>
          <a:endParaRPr lang="zh-TW" altLang="en-US"/>
        </a:p>
      </dgm:t>
    </dgm:pt>
    <dgm:pt modelId="{C4A86A35-5BDA-49BC-A36E-36DE1FF70336}" type="sibTrans" cxnId="{1E435921-3F2B-4316-8408-60DE74F18A65}">
      <dgm:prSet/>
      <dgm:spPr/>
      <dgm:t>
        <a:bodyPr/>
        <a:lstStyle/>
        <a:p>
          <a:endParaRPr lang="zh-TW" altLang="en-US"/>
        </a:p>
      </dgm:t>
    </dgm:pt>
    <dgm:pt modelId="{23B73FB5-5C74-425B-9A99-E5EC6B2DAC4B}">
      <dgm:prSet phldrT="[文字]" custT="1"/>
      <dgm:spPr/>
      <dgm:t>
        <a:bodyPr/>
        <a:lstStyle/>
        <a:p>
          <a:r>
            <a:rPr lang="zh-TW" altLang="en-US" sz="3500" b="0" smtClean="0">
              <a:latin typeface="華康魏碑體" pitchFamily="65" charset="-120"/>
              <a:ea typeface="華康魏碑體" pitchFamily="65" charset="-120"/>
            </a:rPr>
            <a:t>完整銜接的學習生涯規畫</a:t>
          </a:r>
          <a:endParaRPr lang="zh-TW" altLang="en-US" sz="3500" b="0" dirty="0" smtClean="0">
            <a:latin typeface="華康魏碑體" pitchFamily="65" charset="-120"/>
            <a:ea typeface="華康魏碑體" pitchFamily="65" charset="-120"/>
          </a:endParaRPr>
        </a:p>
      </dgm:t>
    </dgm:pt>
    <dgm:pt modelId="{7194AAF6-3EF5-4734-9819-11C84F0802B3}" type="parTrans" cxnId="{8A3E188A-0C24-4A3A-8162-AF7B8C421111}">
      <dgm:prSet/>
      <dgm:spPr/>
      <dgm:t>
        <a:bodyPr/>
        <a:lstStyle/>
        <a:p>
          <a:endParaRPr lang="zh-TW" altLang="en-US"/>
        </a:p>
      </dgm:t>
    </dgm:pt>
    <dgm:pt modelId="{787C4582-177E-45BA-A34C-96C4AA058253}" type="sibTrans" cxnId="{8A3E188A-0C24-4A3A-8162-AF7B8C421111}">
      <dgm:prSet/>
      <dgm:spPr/>
      <dgm:t>
        <a:bodyPr/>
        <a:lstStyle/>
        <a:p>
          <a:endParaRPr lang="zh-TW" altLang="en-US"/>
        </a:p>
      </dgm:t>
    </dgm:pt>
    <dgm:pt modelId="{7F08F1D6-86DA-41AE-93A2-CBBF01CD99A1}">
      <dgm:prSet phldrT="[文字]" custT="1"/>
      <dgm:spPr/>
      <dgm:t>
        <a:bodyPr/>
        <a:lstStyle/>
        <a:p>
          <a:r>
            <a:rPr lang="zh-TW" altLang="en-US" sz="3500" b="0" smtClean="0">
              <a:latin typeface="華康魏碑體" pitchFamily="65" charset="-120"/>
              <a:ea typeface="華康魏碑體" pitchFamily="65" charset="-120"/>
            </a:rPr>
            <a:t>多元教學設計與周詳附加學習</a:t>
          </a:r>
          <a:endParaRPr lang="zh-TW" altLang="en-US" sz="3500" b="0" dirty="0" smtClean="0">
            <a:latin typeface="華康魏碑體" pitchFamily="65" charset="-120"/>
            <a:ea typeface="華康魏碑體" pitchFamily="65" charset="-120"/>
          </a:endParaRPr>
        </a:p>
      </dgm:t>
    </dgm:pt>
    <dgm:pt modelId="{1B90A852-EBE0-4688-8DB9-090E4FA17598}" type="parTrans" cxnId="{39DC4D97-62C2-493D-8FFC-39B721B312F0}">
      <dgm:prSet/>
      <dgm:spPr/>
      <dgm:t>
        <a:bodyPr/>
        <a:lstStyle/>
        <a:p>
          <a:endParaRPr lang="zh-TW" altLang="en-US"/>
        </a:p>
      </dgm:t>
    </dgm:pt>
    <dgm:pt modelId="{AF1FEC33-D4E8-437E-B55D-E507D0B49A83}" type="sibTrans" cxnId="{39DC4D97-62C2-493D-8FFC-39B721B312F0}">
      <dgm:prSet/>
      <dgm:spPr/>
      <dgm:t>
        <a:bodyPr/>
        <a:lstStyle/>
        <a:p>
          <a:endParaRPr lang="zh-TW" altLang="en-US"/>
        </a:p>
      </dgm:t>
    </dgm:pt>
    <dgm:pt modelId="{CD1B6A7E-4D74-45FC-A980-EA1799C49979}">
      <dgm:prSet phldrT="[文字]" custT="1"/>
      <dgm:spPr/>
      <dgm:t>
        <a:bodyPr/>
        <a:lstStyle/>
        <a:p>
          <a:r>
            <a:rPr lang="zh-TW" altLang="en-US" sz="3100" b="0" dirty="0" smtClean="0">
              <a:latin typeface="華康魏碑體" pitchFamily="65" charset="-120"/>
              <a:ea typeface="華康魏碑體" pitchFamily="65" charset="-120"/>
            </a:rPr>
            <a:t>品格與領導力教育－領袖養成計畫</a:t>
          </a:r>
        </a:p>
      </dgm:t>
    </dgm:pt>
    <dgm:pt modelId="{394A9E72-1906-49EE-8B62-93C95D6CDF2C}" type="parTrans" cxnId="{ADB490F5-17F5-47F6-A6B3-6048A28605B2}">
      <dgm:prSet/>
      <dgm:spPr/>
      <dgm:t>
        <a:bodyPr/>
        <a:lstStyle/>
        <a:p>
          <a:endParaRPr lang="zh-TW" altLang="en-US"/>
        </a:p>
      </dgm:t>
    </dgm:pt>
    <dgm:pt modelId="{4EF1544A-BB76-4869-9716-74BB3C683F1C}" type="sibTrans" cxnId="{ADB490F5-17F5-47F6-A6B3-6048A28605B2}">
      <dgm:prSet/>
      <dgm:spPr/>
      <dgm:t>
        <a:bodyPr/>
        <a:lstStyle/>
        <a:p>
          <a:endParaRPr lang="zh-TW" altLang="en-US"/>
        </a:p>
      </dgm:t>
    </dgm:pt>
    <dgm:pt modelId="{BA2B1895-05C7-4207-847B-8AA35CA04D31}">
      <dgm:prSet/>
      <dgm:spPr/>
      <dgm:t>
        <a:bodyPr/>
        <a:lstStyle/>
        <a:p>
          <a:endParaRPr lang="zh-TW" altLang="en-US" dirty="0"/>
        </a:p>
      </dgm:t>
    </dgm:pt>
    <dgm:pt modelId="{88382855-8EFA-4ABC-A622-6918B03ACF9D}" type="parTrans" cxnId="{B70DB7F0-CBB4-4925-B310-C362603A61BB}">
      <dgm:prSet/>
      <dgm:spPr/>
    </dgm:pt>
    <dgm:pt modelId="{A45F513F-B980-4756-BC56-745828591FBB}" type="sibTrans" cxnId="{B70DB7F0-CBB4-4925-B310-C362603A61BB}">
      <dgm:prSet/>
      <dgm:spPr/>
    </dgm:pt>
    <dgm:pt modelId="{77DFEF18-76ED-40A5-A2C8-623654A8DE44}" type="pres">
      <dgm:prSet presAssocID="{706222F7-3594-4A0B-8BB3-9A65F1BB91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B19A6D-203A-4E71-A4B5-0897FD2F83AD}" type="pres">
      <dgm:prSet presAssocID="{C9413D88-3CB4-44A7-98E4-9376BA17DF74}" presName="parentLin" presStyleCnt="0"/>
      <dgm:spPr/>
    </dgm:pt>
    <dgm:pt modelId="{5594B515-A6DE-4571-BAD8-DF38D0356F6F}" type="pres">
      <dgm:prSet presAssocID="{C9413D88-3CB4-44A7-98E4-9376BA17DF74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924AD6A1-605A-4D49-9DE6-5A8B51B24617}" type="pres">
      <dgm:prSet presAssocID="{C9413D88-3CB4-44A7-98E4-9376BA17DF74}" presName="parentText" presStyleLbl="node1" presStyleIdx="0" presStyleCnt="4" custScaleX="12542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61815D-1164-43FE-BD94-5481AE92C581}" type="pres">
      <dgm:prSet presAssocID="{C9413D88-3CB4-44A7-98E4-9376BA17DF74}" presName="negativeSpace" presStyleCnt="0"/>
      <dgm:spPr/>
    </dgm:pt>
    <dgm:pt modelId="{CEF69F70-406D-4545-BB2C-ADAB37E4F36A}" type="pres">
      <dgm:prSet presAssocID="{C9413D88-3CB4-44A7-98E4-9376BA17DF74}" presName="childText" presStyleLbl="conFgAcc1" presStyleIdx="0" presStyleCnt="4">
        <dgm:presLayoutVars>
          <dgm:bulletEnabled val="1"/>
        </dgm:presLayoutVars>
      </dgm:prSet>
      <dgm:spPr/>
    </dgm:pt>
    <dgm:pt modelId="{41651800-F87E-4129-950F-9F0DAB607B3D}" type="pres">
      <dgm:prSet presAssocID="{C4A86A35-5BDA-49BC-A36E-36DE1FF70336}" presName="spaceBetweenRectangles" presStyleCnt="0"/>
      <dgm:spPr/>
    </dgm:pt>
    <dgm:pt modelId="{6C260D05-5DF2-45A4-ADB0-1FE28B14D8B5}" type="pres">
      <dgm:prSet presAssocID="{23B73FB5-5C74-425B-9A99-E5EC6B2DAC4B}" presName="parentLin" presStyleCnt="0"/>
      <dgm:spPr/>
    </dgm:pt>
    <dgm:pt modelId="{D031530B-B19E-4D0E-B0FA-DE9962AE22F6}" type="pres">
      <dgm:prSet presAssocID="{23B73FB5-5C74-425B-9A99-E5EC6B2DAC4B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F3E2FDD0-0339-4E0A-A4C8-ECA35AEB9361}" type="pres">
      <dgm:prSet presAssocID="{23B73FB5-5C74-425B-9A99-E5EC6B2DAC4B}" presName="parentText" presStyleLbl="node1" presStyleIdx="1" presStyleCnt="4" custScaleX="12684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56113B-DF8B-4EF6-B137-2F7970DD137B}" type="pres">
      <dgm:prSet presAssocID="{23B73FB5-5C74-425B-9A99-E5EC6B2DAC4B}" presName="negativeSpace" presStyleCnt="0"/>
      <dgm:spPr/>
    </dgm:pt>
    <dgm:pt modelId="{19ADF3C7-32F5-481A-8295-A4409A05C116}" type="pres">
      <dgm:prSet presAssocID="{23B73FB5-5C74-425B-9A99-E5EC6B2DAC4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0CFE4C-2D24-4AC6-A04D-67FCDD0D8C93}" type="pres">
      <dgm:prSet presAssocID="{787C4582-177E-45BA-A34C-96C4AA058253}" presName="spaceBetweenRectangles" presStyleCnt="0"/>
      <dgm:spPr/>
    </dgm:pt>
    <dgm:pt modelId="{F00B37A4-2BE4-436B-861F-5F000946ABFA}" type="pres">
      <dgm:prSet presAssocID="{7F08F1D6-86DA-41AE-93A2-CBBF01CD99A1}" presName="parentLin" presStyleCnt="0"/>
      <dgm:spPr/>
    </dgm:pt>
    <dgm:pt modelId="{A20FAA1B-2B4E-465B-A011-C68F8776A535}" type="pres">
      <dgm:prSet presAssocID="{7F08F1D6-86DA-41AE-93A2-CBBF01CD99A1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CBFCC607-D624-441D-BCE1-029A548048F8}" type="pres">
      <dgm:prSet presAssocID="{7F08F1D6-86DA-41AE-93A2-CBBF01CD99A1}" presName="parentText" presStyleLbl="node1" presStyleIdx="2" presStyleCnt="4" custScaleX="12684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AB4E0F-7170-4907-BC54-4AAF63A92361}" type="pres">
      <dgm:prSet presAssocID="{7F08F1D6-86DA-41AE-93A2-CBBF01CD99A1}" presName="negativeSpace" presStyleCnt="0"/>
      <dgm:spPr/>
    </dgm:pt>
    <dgm:pt modelId="{92C9E062-A49B-4182-A728-44EA95CA3B36}" type="pres">
      <dgm:prSet presAssocID="{7F08F1D6-86DA-41AE-93A2-CBBF01CD99A1}" presName="childText" presStyleLbl="conFgAcc1" presStyleIdx="2" presStyleCnt="4">
        <dgm:presLayoutVars>
          <dgm:bulletEnabled val="1"/>
        </dgm:presLayoutVars>
      </dgm:prSet>
      <dgm:spPr/>
    </dgm:pt>
    <dgm:pt modelId="{FE678E8A-5F5D-49D0-9255-878C02B5D2FE}" type="pres">
      <dgm:prSet presAssocID="{AF1FEC33-D4E8-437E-B55D-E507D0B49A83}" presName="spaceBetweenRectangles" presStyleCnt="0"/>
      <dgm:spPr/>
    </dgm:pt>
    <dgm:pt modelId="{510E778A-09F0-441A-83B2-50627281BA8A}" type="pres">
      <dgm:prSet presAssocID="{CD1B6A7E-4D74-45FC-A980-EA1799C49979}" presName="parentLin" presStyleCnt="0"/>
      <dgm:spPr/>
    </dgm:pt>
    <dgm:pt modelId="{ACE77599-E6A3-48D2-9A4D-0AD5BFB4E67F}" type="pres">
      <dgm:prSet presAssocID="{CD1B6A7E-4D74-45FC-A980-EA1799C49979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BE9FF191-AD0A-4322-B2B1-284626E6A2D5}" type="pres">
      <dgm:prSet presAssocID="{CD1B6A7E-4D74-45FC-A980-EA1799C49979}" presName="parentText" presStyleLbl="node1" presStyleIdx="3" presStyleCnt="4" custScaleX="12684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66EC21-FBB3-4F42-ABAF-595154C10268}" type="pres">
      <dgm:prSet presAssocID="{CD1B6A7E-4D74-45FC-A980-EA1799C49979}" presName="negativeSpace" presStyleCnt="0"/>
      <dgm:spPr/>
    </dgm:pt>
    <dgm:pt modelId="{8B8F7AE8-EB0F-47D9-A74F-DF67E17D6E24}" type="pres">
      <dgm:prSet presAssocID="{CD1B6A7E-4D74-45FC-A980-EA1799C4997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DC4D97-62C2-493D-8FFC-39B721B312F0}" srcId="{706222F7-3594-4A0B-8BB3-9A65F1BB9132}" destId="{7F08F1D6-86DA-41AE-93A2-CBBF01CD99A1}" srcOrd="2" destOrd="0" parTransId="{1B90A852-EBE0-4688-8DB9-090E4FA17598}" sibTransId="{AF1FEC33-D4E8-437E-B55D-E507D0B49A83}"/>
    <dgm:cxn modelId="{AA842407-D2B7-4CEE-9D73-9DE6A0D64BAF}" type="presOf" srcId="{706222F7-3594-4A0B-8BB3-9A65F1BB9132}" destId="{77DFEF18-76ED-40A5-A2C8-623654A8DE44}" srcOrd="0" destOrd="0" presId="urn:microsoft.com/office/officeart/2005/8/layout/list1"/>
    <dgm:cxn modelId="{74FBE116-6F7A-4C55-8819-B0E150A2100B}" type="presOf" srcId="{CD1B6A7E-4D74-45FC-A980-EA1799C49979}" destId="{ACE77599-E6A3-48D2-9A4D-0AD5BFB4E67F}" srcOrd="0" destOrd="0" presId="urn:microsoft.com/office/officeart/2005/8/layout/list1"/>
    <dgm:cxn modelId="{E2488A47-17CD-4966-82FB-0507F59BC6FE}" type="presOf" srcId="{BA2B1895-05C7-4207-847B-8AA35CA04D31}" destId="{19ADF3C7-32F5-481A-8295-A4409A05C116}" srcOrd="0" destOrd="0" presId="urn:microsoft.com/office/officeart/2005/8/layout/list1"/>
    <dgm:cxn modelId="{8E5865F6-9EF3-4FC8-A09C-9A510D35BFE6}" type="presOf" srcId="{CD1B6A7E-4D74-45FC-A980-EA1799C49979}" destId="{BE9FF191-AD0A-4322-B2B1-284626E6A2D5}" srcOrd="1" destOrd="0" presId="urn:microsoft.com/office/officeart/2005/8/layout/list1"/>
    <dgm:cxn modelId="{C1279DBB-37A1-49AF-AC3A-F551C63411D5}" type="presOf" srcId="{7F08F1D6-86DA-41AE-93A2-CBBF01CD99A1}" destId="{A20FAA1B-2B4E-465B-A011-C68F8776A535}" srcOrd="0" destOrd="0" presId="urn:microsoft.com/office/officeart/2005/8/layout/list1"/>
    <dgm:cxn modelId="{E832CC60-33B2-4D3C-9B63-DAA34F50A2BD}" type="presOf" srcId="{7F08F1D6-86DA-41AE-93A2-CBBF01CD99A1}" destId="{CBFCC607-D624-441D-BCE1-029A548048F8}" srcOrd="1" destOrd="0" presId="urn:microsoft.com/office/officeart/2005/8/layout/list1"/>
    <dgm:cxn modelId="{0B64D869-A42F-4354-BD4D-AB82A0F862B4}" type="presOf" srcId="{23B73FB5-5C74-425B-9A99-E5EC6B2DAC4B}" destId="{D031530B-B19E-4D0E-B0FA-DE9962AE22F6}" srcOrd="0" destOrd="0" presId="urn:microsoft.com/office/officeart/2005/8/layout/list1"/>
    <dgm:cxn modelId="{98FC6F11-E68B-4A63-8730-AB0BCE270543}" type="presOf" srcId="{C9413D88-3CB4-44A7-98E4-9376BA17DF74}" destId="{5594B515-A6DE-4571-BAD8-DF38D0356F6F}" srcOrd="0" destOrd="0" presId="urn:microsoft.com/office/officeart/2005/8/layout/list1"/>
    <dgm:cxn modelId="{929D2502-FF87-4A6F-BB11-1BE63CE8C982}" type="presOf" srcId="{C9413D88-3CB4-44A7-98E4-9376BA17DF74}" destId="{924AD6A1-605A-4D49-9DE6-5A8B51B24617}" srcOrd="1" destOrd="0" presId="urn:microsoft.com/office/officeart/2005/8/layout/list1"/>
    <dgm:cxn modelId="{8A3E188A-0C24-4A3A-8162-AF7B8C421111}" srcId="{706222F7-3594-4A0B-8BB3-9A65F1BB9132}" destId="{23B73FB5-5C74-425B-9A99-E5EC6B2DAC4B}" srcOrd="1" destOrd="0" parTransId="{7194AAF6-3EF5-4734-9819-11C84F0802B3}" sibTransId="{787C4582-177E-45BA-A34C-96C4AA058253}"/>
    <dgm:cxn modelId="{1E435921-3F2B-4316-8408-60DE74F18A65}" srcId="{706222F7-3594-4A0B-8BB3-9A65F1BB9132}" destId="{C9413D88-3CB4-44A7-98E4-9376BA17DF74}" srcOrd="0" destOrd="0" parTransId="{E07FB4EF-32B4-4B18-BFDB-6F210983932B}" sibTransId="{C4A86A35-5BDA-49BC-A36E-36DE1FF70336}"/>
    <dgm:cxn modelId="{B70DB7F0-CBB4-4925-B310-C362603A61BB}" srcId="{23B73FB5-5C74-425B-9A99-E5EC6B2DAC4B}" destId="{BA2B1895-05C7-4207-847B-8AA35CA04D31}" srcOrd="0" destOrd="0" parTransId="{88382855-8EFA-4ABC-A622-6918B03ACF9D}" sibTransId="{A45F513F-B980-4756-BC56-745828591FBB}"/>
    <dgm:cxn modelId="{620F3EB5-234B-4D3F-A266-F7A9B122D083}" type="presOf" srcId="{23B73FB5-5C74-425B-9A99-E5EC6B2DAC4B}" destId="{F3E2FDD0-0339-4E0A-A4C8-ECA35AEB9361}" srcOrd="1" destOrd="0" presId="urn:microsoft.com/office/officeart/2005/8/layout/list1"/>
    <dgm:cxn modelId="{ADB490F5-17F5-47F6-A6B3-6048A28605B2}" srcId="{706222F7-3594-4A0B-8BB3-9A65F1BB9132}" destId="{CD1B6A7E-4D74-45FC-A980-EA1799C49979}" srcOrd="3" destOrd="0" parTransId="{394A9E72-1906-49EE-8B62-93C95D6CDF2C}" sibTransId="{4EF1544A-BB76-4869-9716-74BB3C683F1C}"/>
    <dgm:cxn modelId="{6A75CF81-56E5-4BE2-AF99-75306D68C3F8}" type="presParOf" srcId="{77DFEF18-76ED-40A5-A2C8-623654A8DE44}" destId="{8FB19A6D-203A-4E71-A4B5-0897FD2F83AD}" srcOrd="0" destOrd="0" presId="urn:microsoft.com/office/officeart/2005/8/layout/list1"/>
    <dgm:cxn modelId="{C1772E7E-3E8D-4A33-81DF-3122D7707790}" type="presParOf" srcId="{8FB19A6D-203A-4E71-A4B5-0897FD2F83AD}" destId="{5594B515-A6DE-4571-BAD8-DF38D0356F6F}" srcOrd="0" destOrd="0" presId="urn:microsoft.com/office/officeart/2005/8/layout/list1"/>
    <dgm:cxn modelId="{583F0AB8-1C07-4D51-BB69-2B6A955E3CB2}" type="presParOf" srcId="{8FB19A6D-203A-4E71-A4B5-0897FD2F83AD}" destId="{924AD6A1-605A-4D49-9DE6-5A8B51B24617}" srcOrd="1" destOrd="0" presId="urn:microsoft.com/office/officeart/2005/8/layout/list1"/>
    <dgm:cxn modelId="{16AB5E71-71FF-4AA0-9258-F9C2594E9705}" type="presParOf" srcId="{77DFEF18-76ED-40A5-A2C8-623654A8DE44}" destId="{9C61815D-1164-43FE-BD94-5481AE92C581}" srcOrd="1" destOrd="0" presId="urn:microsoft.com/office/officeart/2005/8/layout/list1"/>
    <dgm:cxn modelId="{CBC4C347-9E55-414A-B37C-2532F22CE65F}" type="presParOf" srcId="{77DFEF18-76ED-40A5-A2C8-623654A8DE44}" destId="{CEF69F70-406D-4545-BB2C-ADAB37E4F36A}" srcOrd="2" destOrd="0" presId="urn:microsoft.com/office/officeart/2005/8/layout/list1"/>
    <dgm:cxn modelId="{205C083B-73A1-4EFA-A553-DDEFE0DB9805}" type="presParOf" srcId="{77DFEF18-76ED-40A5-A2C8-623654A8DE44}" destId="{41651800-F87E-4129-950F-9F0DAB607B3D}" srcOrd="3" destOrd="0" presId="urn:microsoft.com/office/officeart/2005/8/layout/list1"/>
    <dgm:cxn modelId="{C792681E-732F-4FEA-A02A-0FD36C7D15B8}" type="presParOf" srcId="{77DFEF18-76ED-40A5-A2C8-623654A8DE44}" destId="{6C260D05-5DF2-45A4-ADB0-1FE28B14D8B5}" srcOrd="4" destOrd="0" presId="urn:microsoft.com/office/officeart/2005/8/layout/list1"/>
    <dgm:cxn modelId="{31AD7DA5-6058-43B3-8B42-BF9E1BA0022C}" type="presParOf" srcId="{6C260D05-5DF2-45A4-ADB0-1FE28B14D8B5}" destId="{D031530B-B19E-4D0E-B0FA-DE9962AE22F6}" srcOrd="0" destOrd="0" presId="urn:microsoft.com/office/officeart/2005/8/layout/list1"/>
    <dgm:cxn modelId="{C3253A02-7A10-430D-A682-184CF489FF23}" type="presParOf" srcId="{6C260D05-5DF2-45A4-ADB0-1FE28B14D8B5}" destId="{F3E2FDD0-0339-4E0A-A4C8-ECA35AEB9361}" srcOrd="1" destOrd="0" presId="urn:microsoft.com/office/officeart/2005/8/layout/list1"/>
    <dgm:cxn modelId="{82ED19C1-453C-4078-B7C9-E4271C00356A}" type="presParOf" srcId="{77DFEF18-76ED-40A5-A2C8-623654A8DE44}" destId="{5656113B-DF8B-4EF6-B137-2F7970DD137B}" srcOrd="5" destOrd="0" presId="urn:microsoft.com/office/officeart/2005/8/layout/list1"/>
    <dgm:cxn modelId="{8BF706B6-361F-4DDB-AACD-81A0D46625B0}" type="presParOf" srcId="{77DFEF18-76ED-40A5-A2C8-623654A8DE44}" destId="{19ADF3C7-32F5-481A-8295-A4409A05C116}" srcOrd="6" destOrd="0" presId="urn:microsoft.com/office/officeart/2005/8/layout/list1"/>
    <dgm:cxn modelId="{0A3AEAA0-5DD3-4389-89EB-B5A2DD7D5A82}" type="presParOf" srcId="{77DFEF18-76ED-40A5-A2C8-623654A8DE44}" destId="{AD0CFE4C-2D24-4AC6-A04D-67FCDD0D8C93}" srcOrd="7" destOrd="0" presId="urn:microsoft.com/office/officeart/2005/8/layout/list1"/>
    <dgm:cxn modelId="{78A8C697-0927-43D5-8383-9393882B27A6}" type="presParOf" srcId="{77DFEF18-76ED-40A5-A2C8-623654A8DE44}" destId="{F00B37A4-2BE4-436B-861F-5F000946ABFA}" srcOrd="8" destOrd="0" presId="urn:microsoft.com/office/officeart/2005/8/layout/list1"/>
    <dgm:cxn modelId="{EF0D1405-ED30-4A05-BC57-AA207E06D839}" type="presParOf" srcId="{F00B37A4-2BE4-436B-861F-5F000946ABFA}" destId="{A20FAA1B-2B4E-465B-A011-C68F8776A535}" srcOrd="0" destOrd="0" presId="urn:microsoft.com/office/officeart/2005/8/layout/list1"/>
    <dgm:cxn modelId="{33E00346-7222-4C16-B02D-59DFA84AD5C8}" type="presParOf" srcId="{F00B37A4-2BE4-436B-861F-5F000946ABFA}" destId="{CBFCC607-D624-441D-BCE1-029A548048F8}" srcOrd="1" destOrd="0" presId="urn:microsoft.com/office/officeart/2005/8/layout/list1"/>
    <dgm:cxn modelId="{252EE439-AD73-46B3-AEA9-A8C52D85A078}" type="presParOf" srcId="{77DFEF18-76ED-40A5-A2C8-623654A8DE44}" destId="{A7AB4E0F-7170-4907-BC54-4AAF63A92361}" srcOrd="9" destOrd="0" presId="urn:microsoft.com/office/officeart/2005/8/layout/list1"/>
    <dgm:cxn modelId="{F001FA31-2B01-44D3-A827-1C34E46DE999}" type="presParOf" srcId="{77DFEF18-76ED-40A5-A2C8-623654A8DE44}" destId="{92C9E062-A49B-4182-A728-44EA95CA3B36}" srcOrd="10" destOrd="0" presId="urn:microsoft.com/office/officeart/2005/8/layout/list1"/>
    <dgm:cxn modelId="{733DF24D-CCAC-4EBF-AF73-F6EDFC30E4C2}" type="presParOf" srcId="{77DFEF18-76ED-40A5-A2C8-623654A8DE44}" destId="{FE678E8A-5F5D-49D0-9255-878C02B5D2FE}" srcOrd="11" destOrd="0" presId="urn:microsoft.com/office/officeart/2005/8/layout/list1"/>
    <dgm:cxn modelId="{E56D117F-BEDE-4590-AFD8-63268268C969}" type="presParOf" srcId="{77DFEF18-76ED-40A5-A2C8-623654A8DE44}" destId="{510E778A-09F0-441A-83B2-50627281BA8A}" srcOrd="12" destOrd="0" presId="urn:microsoft.com/office/officeart/2005/8/layout/list1"/>
    <dgm:cxn modelId="{6F1955AF-4785-4A8D-8F14-1C890058E9D6}" type="presParOf" srcId="{510E778A-09F0-441A-83B2-50627281BA8A}" destId="{ACE77599-E6A3-48D2-9A4D-0AD5BFB4E67F}" srcOrd="0" destOrd="0" presId="urn:microsoft.com/office/officeart/2005/8/layout/list1"/>
    <dgm:cxn modelId="{F9EA105C-F51D-440E-A5E0-CA69C394B503}" type="presParOf" srcId="{510E778A-09F0-441A-83B2-50627281BA8A}" destId="{BE9FF191-AD0A-4322-B2B1-284626E6A2D5}" srcOrd="1" destOrd="0" presId="urn:microsoft.com/office/officeart/2005/8/layout/list1"/>
    <dgm:cxn modelId="{183FCCE9-B9B7-4808-B7B1-ECE6E61EEA13}" type="presParOf" srcId="{77DFEF18-76ED-40A5-A2C8-623654A8DE44}" destId="{B666EC21-FBB3-4F42-ABAF-595154C10268}" srcOrd="13" destOrd="0" presId="urn:microsoft.com/office/officeart/2005/8/layout/list1"/>
    <dgm:cxn modelId="{363178B6-FD03-4C5D-9D3A-0AC204B4244D}" type="presParOf" srcId="{77DFEF18-76ED-40A5-A2C8-623654A8DE44}" destId="{8B8F7AE8-EB0F-47D9-A74F-DF67E17D6E2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DAF38-08B3-4C04-BA40-7C4D9F70567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74CA40E-9D7A-4997-B7D5-957E9661D8B9}">
      <dgm:prSet phldrT="[文字]"/>
      <dgm:spPr>
        <a:solidFill>
          <a:srgbClr val="35B19D"/>
        </a:solidFill>
        <a:ln>
          <a:solidFill>
            <a:srgbClr val="35B19D"/>
          </a:solidFill>
        </a:ln>
      </dgm:spPr>
      <dgm:t>
        <a:bodyPr/>
        <a:lstStyle/>
        <a:p>
          <a:r>
            <a:rPr lang="en-US" altLang="zh-TW" b="1" dirty="0" smtClean="0"/>
            <a:t>1</a:t>
          </a:r>
          <a:r>
            <a:rPr lang="zh-TW" altLang="en-US" b="1" dirty="0" smtClean="0"/>
            <a:t>～</a:t>
          </a:r>
          <a:r>
            <a:rPr lang="en-US" altLang="zh-TW" b="1" dirty="0" smtClean="0"/>
            <a:t>2</a:t>
          </a:r>
          <a:r>
            <a:rPr lang="zh-TW" altLang="en-US" b="1" dirty="0" smtClean="0"/>
            <a:t>年</a:t>
          </a:r>
          <a:endParaRPr lang="zh-TW" altLang="en-US" b="1" dirty="0"/>
        </a:p>
      </dgm:t>
    </dgm:pt>
    <dgm:pt modelId="{D7A0CED4-80F7-4FCB-BFC4-8DE0FAB17C47}" type="parTrans" cxnId="{1F95A578-685A-4297-B12E-B1A184B9074B}">
      <dgm:prSet/>
      <dgm:spPr/>
      <dgm:t>
        <a:bodyPr/>
        <a:lstStyle/>
        <a:p>
          <a:endParaRPr lang="zh-TW" altLang="en-US" b="1"/>
        </a:p>
      </dgm:t>
    </dgm:pt>
    <dgm:pt modelId="{1B4884F4-9AAC-49C2-921D-65B9E053A1CC}" type="sibTrans" cxnId="{1F95A578-685A-4297-B12E-B1A184B9074B}">
      <dgm:prSet/>
      <dgm:spPr/>
      <dgm:t>
        <a:bodyPr/>
        <a:lstStyle/>
        <a:p>
          <a:endParaRPr lang="zh-TW" altLang="en-US" b="1"/>
        </a:p>
      </dgm:t>
    </dgm:pt>
    <dgm:pt modelId="{B5AC5151-6743-4E26-AF5F-8B65B5E4E559}">
      <dgm:prSet phldrT="[文字]" custT="1"/>
      <dgm:spPr>
        <a:ln w="38100">
          <a:solidFill>
            <a:srgbClr val="35B19D"/>
          </a:solidFill>
        </a:ln>
      </dgm:spPr>
      <dgm:t>
        <a:bodyPr/>
        <a:lstStyle/>
        <a:p>
          <a:r>
            <a:rPr lang="zh-TW" altLang="en-US" sz="3800" b="0" dirty="0" smtClean="0">
              <a:latin typeface="華康中圓體" pitchFamily="49" charset="-120"/>
              <a:ea typeface="華康中圓體" pitchFamily="49" charset="-120"/>
            </a:rPr>
            <a:t>加強聽說會話能力</a:t>
          </a:r>
          <a:endParaRPr lang="zh-TW" altLang="en-US" sz="3800" b="0" dirty="0">
            <a:latin typeface="華康中圓體" pitchFamily="49" charset="-120"/>
            <a:ea typeface="華康中圓體" pitchFamily="49" charset="-120"/>
          </a:endParaRPr>
        </a:p>
      </dgm:t>
    </dgm:pt>
    <dgm:pt modelId="{AD72677E-138E-482E-92ED-93F1250D0134}" type="parTrans" cxnId="{1FB6FAE6-29A5-466D-8A20-B61865BB2E9D}">
      <dgm:prSet/>
      <dgm:spPr/>
      <dgm:t>
        <a:bodyPr/>
        <a:lstStyle/>
        <a:p>
          <a:endParaRPr lang="zh-TW" altLang="en-US" b="1"/>
        </a:p>
      </dgm:t>
    </dgm:pt>
    <dgm:pt modelId="{A2CA4767-26E1-4495-A0F1-2900DAF7F691}" type="sibTrans" cxnId="{1FB6FAE6-29A5-466D-8A20-B61865BB2E9D}">
      <dgm:prSet/>
      <dgm:spPr/>
      <dgm:t>
        <a:bodyPr/>
        <a:lstStyle/>
        <a:p>
          <a:endParaRPr lang="zh-TW" altLang="en-US" b="1"/>
        </a:p>
      </dgm:t>
    </dgm:pt>
    <dgm:pt modelId="{340D2B25-52DB-4B2C-A85E-9D0587DBDF81}">
      <dgm:prSet phldrT="[文字]"/>
      <dgm:spPr/>
      <dgm:t>
        <a:bodyPr/>
        <a:lstStyle/>
        <a:p>
          <a:r>
            <a:rPr lang="en-US" altLang="zh-TW" b="1" dirty="0" smtClean="0"/>
            <a:t>3</a:t>
          </a:r>
          <a:r>
            <a:rPr lang="zh-TW" altLang="en-US" b="1" dirty="0" smtClean="0"/>
            <a:t>～</a:t>
          </a:r>
          <a:r>
            <a:rPr lang="en-US" altLang="zh-TW" b="1" dirty="0" smtClean="0"/>
            <a:t>4</a:t>
          </a:r>
          <a:r>
            <a:rPr lang="zh-TW" altLang="en-US" b="1" dirty="0" smtClean="0"/>
            <a:t>年</a:t>
          </a:r>
          <a:endParaRPr lang="zh-TW" altLang="en-US" b="1" dirty="0"/>
        </a:p>
      </dgm:t>
    </dgm:pt>
    <dgm:pt modelId="{C0E7870E-0D3F-4A10-BE76-3F215151FDA1}" type="parTrans" cxnId="{B6C3A5E4-63C4-4E2D-A913-F3C05D4CFF9F}">
      <dgm:prSet/>
      <dgm:spPr/>
      <dgm:t>
        <a:bodyPr/>
        <a:lstStyle/>
        <a:p>
          <a:endParaRPr lang="zh-TW" altLang="en-US" b="1"/>
        </a:p>
      </dgm:t>
    </dgm:pt>
    <dgm:pt modelId="{30FC53C9-533D-415F-83C3-4170E203405E}" type="sibTrans" cxnId="{B6C3A5E4-63C4-4E2D-A913-F3C05D4CFF9F}">
      <dgm:prSet/>
      <dgm:spPr/>
      <dgm:t>
        <a:bodyPr/>
        <a:lstStyle/>
        <a:p>
          <a:endParaRPr lang="zh-TW" altLang="en-US" b="1"/>
        </a:p>
      </dgm:t>
    </dgm:pt>
    <dgm:pt modelId="{CA8FF151-FD45-4E34-A714-5881D0F51D95}">
      <dgm:prSet phldrT="[文字]" custT="1"/>
      <dgm:spPr>
        <a:ln w="38100">
          <a:solidFill>
            <a:srgbClr val="EE5C00"/>
          </a:solidFill>
        </a:ln>
      </dgm:spPr>
      <dgm:t>
        <a:bodyPr/>
        <a:lstStyle/>
        <a:p>
          <a:r>
            <a:rPr lang="zh-TW" altLang="en-US" sz="3800" b="0" dirty="0" smtClean="0">
              <a:latin typeface="華康中圓體" pitchFamily="49" charset="-120"/>
              <a:ea typeface="華康中圓體" pitchFamily="49" charset="-120"/>
            </a:rPr>
            <a:t>加強閱讀理解能力</a:t>
          </a:r>
          <a:endParaRPr lang="zh-TW" altLang="en-US" sz="3800" b="0" dirty="0">
            <a:latin typeface="華康中圓體" pitchFamily="49" charset="-120"/>
            <a:ea typeface="華康中圓體" pitchFamily="49" charset="-120"/>
          </a:endParaRPr>
        </a:p>
      </dgm:t>
    </dgm:pt>
    <dgm:pt modelId="{7657F996-2F99-45FC-9AB2-0A8D740C712C}" type="parTrans" cxnId="{76F2FBD8-5862-46E9-9BD0-3EDB8F1B1B5B}">
      <dgm:prSet/>
      <dgm:spPr/>
      <dgm:t>
        <a:bodyPr/>
        <a:lstStyle/>
        <a:p>
          <a:endParaRPr lang="zh-TW" altLang="en-US" b="1"/>
        </a:p>
      </dgm:t>
    </dgm:pt>
    <dgm:pt modelId="{C4575090-E5BE-4498-98C9-2A823A5D2F71}" type="sibTrans" cxnId="{76F2FBD8-5862-46E9-9BD0-3EDB8F1B1B5B}">
      <dgm:prSet/>
      <dgm:spPr/>
      <dgm:t>
        <a:bodyPr/>
        <a:lstStyle/>
        <a:p>
          <a:endParaRPr lang="zh-TW" altLang="en-US" b="1"/>
        </a:p>
      </dgm:t>
    </dgm:pt>
    <dgm:pt modelId="{69415F6F-C69A-4496-8A82-6C42602EC91B}">
      <dgm:prSet phldrT="[文字]"/>
      <dgm:spPr>
        <a:ln>
          <a:solidFill>
            <a:srgbClr val="FFA49E"/>
          </a:solidFill>
        </a:ln>
      </dgm:spPr>
      <dgm:t>
        <a:bodyPr/>
        <a:lstStyle/>
        <a:p>
          <a:r>
            <a:rPr lang="zh-TW" altLang="en-US" b="1" dirty="0" smtClean="0"/>
            <a:t>４年以上</a:t>
          </a:r>
          <a:endParaRPr lang="zh-TW" altLang="en-US" b="1" dirty="0"/>
        </a:p>
      </dgm:t>
    </dgm:pt>
    <dgm:pt modelId="{16D4806A-9AD7-4C76-B936-95DE98288C79}" type="parTrans" cxnId="{687FBBA3-2E04-4F99-A515-C8E163BDF20F}">
      <dgm:prSet/>
      <dgm:spPr/>
      <dgm:t>
        <a:bodyPr/>
        <a:lstStyle/>
        <a:p>
          <a:endParaRPr lang="zh-TW" altLang="en-US" b="1"/>
        </a:p>
      </dgm:t>
    </dgm:pt>
    <dgm:pt modelId="{238C6FFA-F7EC-4CBB-A8A4-A6AA0F7D7BC1}" type="sibTrans" cxnId="{687FBBA3-2E04-4F99-A515-C8E163BDF20F}">
      <dgm:prSet/>
      <dgm:spPr/>
      <dgm:t>
        <a:bodyPr/>
        <a:lstStyle/>
        <a:p>
          <a:endParaRPr lang="zh-TW" altLang="en-US" b="1"/>
        </a:p>
      </dgm:t>
    </dgm:pt>
    <dgm:pt modelId="{3AB4D3E4-AA78-4A36-9D0E-D4322C5EDC85}">
      <dgm:prSet phldrT="[文字]" custT="1"/>
      <dgm:spPr>
        <a:ln w="38100">
          <a:solidFill>
            <a:srgbClr val="FFA49E"/>
          </a:solidFill>
        </a:ln>
      </dgm:spPr>
      <dgm:t>
        <a:bodyPr/>
        <a:lstStyle/>
        <a:p>
          <a:r>
            <a:rPr lang="zh-TW" altLang="en-US" sz="3800" b="0" dirty="0" smtClean="0">
              <a:latin typeface="華康中圓體" pitchFamily="49" charset="-120"/>
              <a:ea typeface="華康中圓體" pitchFamily="49" charset="-120"/>
            </a:rPr>
            <a:t>加強寫作訓練</a:t>
          </a:r>
          <a:endParaRPr lang="zh-TW" altLang="en-US" sz="3800" b="0" dirty="0">
            <a:latin typeface="華康中圓體" pitchFamily="49" charset="-120"/>
            <a:ea typeface="華康中圓體" pitchFamily="49" charset="-120"/>
          </a:endParaRPr>
        </a:p>
      </dgm:t>
    </dgm:pt>
    <dgm:pt modelId="{FB2AC73A-080F-40FB-B854-F0813F8B9D81}" type="parTrans" cxnId="{71B3B78E-41DE-4819-BCF8-FC785784941E}">
      <dgm:prSet/>
      <dgm:spPr/>
      <dgm:t>
        <a:bodyPr/>
        <a:lstStyle/>
        <a:p>
          <a:endParaRPr lang="zh-TW" altLang="en-US" b="1"/>
        </a:p>
      </dgm:t>
    </dgm:pt>
    <dgm:pt modelId="{536AD9B7-C291-4C0E-8D6E-FE194350C099}" type="sibTrans" cxnId="{71B3B78E-41DE-4819-BCF8-FC785784941E}">
      <dgm:prSet/>
      <dgm:spPr/>
      <dgm:t>
        <a:bodyPr/>
        <a:lstStyle/>
        <a:p>
          <a:endParaRPr lang="zh-TW" altLang="en-US" b="1"/>
        </a:p>
      </dgm:t>
    </dgm:pt>
    <dgm:pt modelId="{41955E76-0552-4588-AEFF-89317C921C1E}" type="pres">
      <dgm:prSet presAssocID="{646DAF38-08B3-4C04-BA40-7C4D9F7056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4540942-6EC9-4A6A-A42A-B3B67713F08D}" type="pres">
      <dgm:prSet presAssocID="{A74CA40E-9D7A-4997-B7D5-957E9661D8B9}" presName="composite" presStyleCnt="0"/>
      <dgm:spPr/>
    </dgm:pt>
    <dgm:pt modelId="{70227B62-EDBE-4570-926A-99EFD3EEDF65}" type="pres">
      <dgm:prSet presAssocID="{A74CA40E-9D7A-4997-B7D5-957E9661D8B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3C01BE-83E1-4567-96E1-69E447BE586B}" type="pres">
      <dgm:prSet presAssocID="{A74CA40E-9D7A-4997-B7D5-957E9661D8B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78C6D-41B0-405B-84AC-A0B20165A1DB}" type="pres">
      <dgm:prSet presAssocID="{1B4884F4-9AAC-49C2-921D-65B9E053A1CC}" presName="sp" presStyleCnt="0"/>
      <dgm:spPr/>
    </dgm:pt>
    <dgm:pt modelId="{8BEAF02D-BCED-4311-A632-747BD2C2082A}" type="pres">
      <dgm:prSet presAssocID="{340D2B25-52DB-4B2C-A85E-9D0587DBDF81}" presName="composite" presStyleCnt="0"/>
      <dgm:spPr/>
    </dgm:pt>
    <dgm:pt modelId="{BF3D9E8B-66B5-48E3-83CD-B7571BF9BBA3}" type="pres">
      <dgm:prSet presAssocID="{340D2B25-52DB-4B2C-A85E-9D0587DBDF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D10EFD-D2D9-459D-AEED-19B3C162B048}" type="pres">
      <dgm:prSet presAssocID="{340D2B25-52DB-4B2C-A85E-9D0587DBDF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6035D3-2236-44B1-92BA-BDAC7BD71654}" type="pres">
      <dgm:prSet presAssocID="{30FC53C9-533D-415F-83C3-4170E203405E}" presName="sp" presStyleCnt="0"/>
      <dgm:spPr/>
    </dgm:pt>
    <dgm:pt modelId="{5C83A604-1CEA-445F-A240-75402C25BFF2}" type="pres">
      <dgm:prSet presAssocID="{69415F6F-C69A-4496-8A82-6C42602EC91B}" presName="composite" presStyleCnt="0"/>
      <dgm:spPr/>
    </dgm:pt>
    <dgm:pt modelId="{F25F20C5-294D-4BCA-8B1E-CAB3EE428B50}" type="pres">
      <dgm:prSet presAssocID="{69415F6F-C69A-4496-8A82-6C42602EC91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502CC1-672D-48CA-B381-F9ABD8A2F727}" type="pres">
      <dgm:prSet presAssocID="{69415F6F-C69A-4496-8A82-6C42602EC91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9A7204-0D0F-45F2-AF51-0B00547436A7}" type="presOf" srcId="{A74CA40E-9D7A-4997-B7D5-957E9661D8B9}" destId="{70227B62-EDBE-4570-926A-99EFD3EEDF65}" srcOrd="0" destOrd="0" presId="urn:microsoft.com/office/officeart/2005/8/layout/chevron2"/>
    <dgm:cxn modelId="{6F9E580D-2F0B-4F09-AF72-EA2019D472B0}" type="presOf" srcId="{CA8FF151-FD45-4E34-A714-5881D0F51D95}" destId="{3CD10EFD-D2D9-459D-AEED-19B3C162B048}" srcOrd="0" destOrd="0" presId="urn:microsoft.com/office/officeart/2005/8/layout/chevron2"/>
    <dgm:cxn modelId="{1FB6FAE6-29A5-466D-8A20-B61865BB2E9D}" srcId="{A74CA40E-9D7A-4997-B7D5-957E9661D8B9}" destId="{B5AC5151-6743-4E26-AF5F-8B65B5E4E559}" srcOrd="0" destOrd="0" parTransId="{AD72677E-138E-482E-92ED-93F1250D0134}" sibTransId="{A2CA4767-26E1-4495-A0F1-2900DAF7F691}"/>
    <dgm:cxn modelId="{FE4D2A0A-A1C0-4949-A673-BDE90471D31B}" type="presOf" srcId="{340D2B25-52DB-4B2C-A85E-9D0587DBDF81}" destId="{BF3D9E8B-66B5-48E3-83CD-B7571BF9BBA3}" srcOrd="0" destOrd="0" presId="urn:microsoft.com/office/officeart/2005/8/layout/chevron2"/>
    <dgm:cxn modelId="{022A2AFC-7096-4ECE-85D1-CAA8093FC819}" type="presOf" srcId="{646DAF38-08B3-4C04-BA40-7C4D9F70567E}" destId="{41955E76-0552-4588-AEFF-89317C921C1E}" srcOrd="0" destOrd="0" presId="urn:microsoft.com/office/officeart/2005/8/layout/chevron2"/>
    <dgm:cxn modelId="{687FBBA3-2E04-4F99-A515-C8E163BDF20F}" srcId="{646DAF38-08B3-4C04-BA40-7C4D9F70567E}" destId="{69415F6F-C69A-4496-8A82-6C42602EC91B}" srcOrd="2" destOrd="0" parTransId="{16D4806A-9AD7-4C76-B936-95DE98288C79}" sibTransId="{238C6FFA-F7EC-4CBB-A8A4-A6AA0F7D7BC1}"/>
    <dgm:cxn modelId="{76F2FBD8-5862-46E9-9BD0-3EDB8F1B1B5B}" srcId="{340D2B25-52DB-4B2C-A85E-9D0587DBDF81}" destId="{CA8FF151-FD45-4E34-A714-5881D0F51D95}" srcOrd="0" destOrd="0" parTransId="{7657F996-2F99-45FC-9AB2-0A8D740C712C}" sibTransId="{C4575090-E5BE-4498-98C9-2A823A5D2F71}"/>
    <dgm:cxn modelId="{A9AC2EDF-E089-4718-AA9D-1D2E3232A38D}" type="presOf" srcId="{3AB4D3E4-AA78-4A36-9D0E-D4322C5EDC85}" destId="{8B502CC1-672D-48CA-B381-F9ABD8A2F727}" srcOrd="0" destOrd="0" presId="urn:microsoft.com/office/officeart/2005/8/layout/chevron2"/>
    <dgm:cxn modelId="{B6C3A5E4-63C4-4E2D-A913-F3C05D4CFF9F}" srcId="{646DAF38-08B3-4C04-BA40-7C4D9F70567E}" destId="{340D2B25-52DB-4B2C-A85E-9D0587DBDF81}" srcOrd="1" destOrd="0" parTransId="{C0E7870E-0D3F-4A10-BE76-3F215151FDA1}" sibTransId="{30FC53C9-533D-415F-83C3-4170E203405E}"/>
    <dgm:cxn modelId="{1F95A578-685A-4297-B12E-B1A184B9074B}" srcId="{646DAF38-08B3-4C04-BA40-7C4D9F70567E}" destId="{A74CA40E-9D7A-4997-B7D5-957E9661D8B9}" srcOrd="0" destOrd="0" parTransId="{D7A0CED4-80F7-4FCB-BFC4-8DE0FAB17C47}" sibTransId="{1B4884F4-9AAC-49C2-921D-65B9E053A1CC}"/>
    <dgm:cxn modelId="{F69AC6DE-96BE-4F71-BBFC-7D228BDE75C0}" type="presOf" srcId="{B5AC5151-6743-4E26-AF5F-8B65B5E4E559}" destId="{A13C01BE-83E1-4567-96E1-69E447BE586B}" srcOrd="0" destOrd="0" presId="urn:microsoft.com/office/officeart/2005/8/layout/chevron2"/>
    <dgm:cxn modelId="{71B3B78E-41DE-4819-BCF8-FC785784941E}" srcId="{69415F6F-C69A-4496-8A82-6C42602EC91B}" destId="{3AB4D3E4-AA78-4A36-9D0E-D4322C5EDC85}" srcOrd="0" destOrd="0" parTransId="{FB2AC73A-080F-40FB-B854-F0813F8B9D81}" sibTransId="{536AD9B7-C291-4C0E-8D6E-FE194350C099}"/>
    <dgm:cxn modelId="{CC7CBB24-9BB4-4A84-B78B-43CA995ECFDC}" type="presOf" srcId="{69415F6F-C69A-4496-8A82-6C42602EC91B}" destId="{F25F20C5-294D-4BCA-8B1E-CAB3EE428B50}" srcOrd="0" destOrd="0" presId="urn:microsoft.com/office/officeart/2005/8/layout/chevron2"/>
    <dgm:cxn modelId="{8E17A911-8F88-4CC5-AB91-784E9BA7485B}" type="presParOf" srcId="{41955E76-0552-4588-AEFF-89317C921C1E}" destId="{A4540942-6EC9-4A6A-A42A-B3B67713F08D}" srcOrd="0" destOrd="0" presId="urn:microsoft.com/office/officeart/2005/8/layout/chevron2"/>
    <dgm:cxn modelId="{29EC9DE2-F06C-4345-9791-F13955F62F69}" type="presParOf" srcId="{A4540942-6EC9-4A6A-A42A-B3B67713F08D}" destId="{70227B62-EDBE-4570-926A-99EFD3EEDF65}" srcOrd="0" destOrd="0" presId="urn:microsoft.com/office/officeart/2005/8/layout/chevron2"/>
    <dgm:cxn modelId="{4F57B48C-C269-4C45-9342-9EBA4A7ACC23}" type="presParOf" srcId="{A4540942-6EC9-4A6A-A42A-B3B67713F08D}" destId="{A13C01BE-83E1-4567-96E1-69E447BE586B}" srcOrd="1" destOrd="0" presId="urn:microsoft.com/office/officeart/2005/8/layout/chevron2"/>
    <dgm:cxn modelId="{BE9FEEB5-8200-4FC6-9FE2-9021E174DD87}" type="presParOf" srcId="{41955E76-0552-4588-AEFF-89317C921C1E}" destId="{8F678C6D-41B0-405B-84AC-A0B20165A1DB}" srcOrd="1" destOrd="0" presId="urn:microsoft.com/office/officeart/2005/8/layout/chevron2"/>
    <dgm:cxn modelId="{B6B57F9F-A146-450D-A98B-0FBCC34850E5}" type="presParOf" srcId="{41955E76-0552-4588-AEFF-89317C921C1E}" destId="{8BEAF02D-BCED-4311-A632-747BD2C2082A}" srcOrd="2" destOrd="0" presId="urn:microsoft.com/office/officeart/2005/8/layout/chevron2"/>
    <dgm:cxn modelId="{BE98E01E-7945-4F26-81F2-059818BABE12}" type="presParOf" srcId="{8BEAF02D-BCED-4311-A632-747BD2C2082A}" destId="{BF3D9E8B-66B5-48E3-83CD-B7571BF9BBA3}" srcOrd="0" destOrd="0" presId="urn:microsoft.com/office/officeart/2005/8/layout/chevron2"/>
    <dgm:cxn modelId="{465079D0-F0E6-49CC-938D-69266121F823}" type="presParOf" srcId="{8BEAF02D-BCED-4311-A632-747BD2C2082A}" destId="{3CD10EFD-D2D9-459D-AEED-19B3C162B048}" srcOrd="1" destOrd="0" presId="urn:microsoft.com/office/officeart/2005/8/layout/chevron2"/>
    <dgm:cxn modelId="{79A88F26-5777-4E3F-8880-0D8AAC6EFFE0}" type="presParOf" srcId="{41955E76-0552-4588-AEFF-89317C921C1E}" destId="{656035D3-2236-44B1-92BA-BDAC7BD71654}" srcOrd="3" destOrd="0" presId="urn:microsoft.com/office/officeart/2005/8/layout/chevron2"/>
    <dgm:cxn modelId="{FDB65C64-81C6-41AD-A7EF-5007C4BE6EAD}" type="presParOf" srcId="{41955E76-0552-4588-AEFF-89317C921C1E}" destId="{5C83A604-1CEA-445F-A240-75402C25BFF2}" srcOrd="4" destOrd="0" presId="urn:microsoft.com/office/officeart/2005/8/layout/chevron2"/>
    <dgm:cxn modelId="{D35BB577-171F-4352-99BE-63A20372533D}" type="presParOf" srcId="{5C83A604-1CEA-445F-A240-75402C25BFF2}" destId="{F25F20C5-294D-4BCA-8B1E-CAB3EE428B50}" srcOrd="0" destOrd="0" presId="urn:microsoft.com/office/officeart/2005/8/layout/chevron2"/>
    <dgm:cxn modelId="{D5D9C444-2F10-4268-B6DA-D10A308DFA7E}" type="presParOf" srcId="{5C83A604-1CEA-445F-A240-75402C25BFF2}" destId="{8B502CC1-672D-48CA-B381-F9ABD8A2F7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00CF07-C614-44BA-BE12-7956563A1A21}" type="doc">
      <dgm:prSet loTypeId="urn:microsoft.com/office/officeart/2005/8/layout/vList5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zh-TW" altLang="en-US"/>
        </a:p>
      </dgm:t>
    </dgm:pt>
    <dgm:pt modelId="{BFCD0FB1-0A0F-4C4B-86FC-CB659DCAF9DA}">
      <dgm:prSet phldrT="[文字]" custT="1"/>
      <dgm:spPr/>
      <dgm:t>
        <a:bodyPr/>
        <a:lstStyle/>
        <a:p>
          <a:r>
            <a:rPr lang="zh-TW" altLang="en-US" sz="3000" dirty="0" smtClean="0"/>
            <a:t>國小</a:t>
          </a:r>
          <a:r>
            <a:rPr lang="en-US" altLang="zh-TW" sz="3000" dirty="0" smtClean="0"/>
            <a:t>-</a:t>
          </a:r>
          <a:r>
            <a:rPr lang="zh-TW" altLang="en-US" sz="3000" dirty="0" smtClean="0"/>
            <a:t> 國中</a:t>
          </a:r>
          <a:endParaRPr lang="en-US" altLang="zh-TW" sz="3000" dirty="0" smtClean="0"/>
        </a:p>
      </dgm:t>
    </dgm:pt>
    <dgm:pt modelId="{A6CFF9A3-5B48-4D74-95FC-17590FC8A796}" type="parTrans" cxnId="{1B9808C2-1A84-47E4-9446-5183060841C7}">
      <dgm:prSet/>
      <dgm:spPr/>
      <dgm:t>
        <a:bodyPr/>
        <a:lstStyle/>
        <a:p>
          <a:endParaRPr lang="zh-TW" altLang="en-US"/>
        </a:p>
      </dgm:t>
    </dgm:pt>
    <dgm:pt modelId="{A593023B-C448-44D1-9505-F866A9EFFACB}" type="sibTrans" cxnId="{1B9808C2-1A84-47E4-9446-5183060841C7}">
      <dgm:prSet/>
      <dgm:spPr/>
      <dgm:t>
        <a:bodyPr/>
        <a:lstStyle/>
        <a:p>
          <a:endParaRPr lang="zh-TW" altLang="en-US"/>
        </a:p>
      </dgm:t>
    </dgm:pt>
    <dgm:pt modelId="{392FE0FA-C100-481E-924E-D3757F2D227A}">
      <dgm:prSet phldrT="[文字]" custT="1"/>
      <dgm:spPr/>
      <dgm:t>
        <a:bodyPr/>
        <a:lstStyle/>
        <a:p>
          <a:r>
            <a:rPr lang="zh-TW" altLang="en-US" sz="23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英語電輔小志工</a:t>
          </a:r>
          <a:endParaRPr lang="zh-TW" altLang="en-US" sz="2300" dirty="0">
            <a:solidFill>
              <a:srgbClr val="002060"/>
            </a:solidFill>
          </a:endParaRPr>
        </a:p>
      </dgm:t>
    </dgm:pt>
    <dgm:pt modelId="{FA482290-BAC3-4AAC-91C1-888C81BAC9BB}" type="parTrans" cxnId="{2C42DC53-213F-491A-AB23-3567B85D8763}">
      <dgm:prSet/>
      <dgm:spPr/>
      <dgm:t>
        <a:bodyPr/>
        <a:lstStyle/>
        <a:p>
          <a:endParaRPr lang="zh-TW" altLang="en-US"/>
        </a:p>
      </dgm:t>
    </dgm:pt>
    <dgm:pt modelId="{5CCFEC51-220F-4CBC-A7CC-FF7D2A3F1BF7}" type="sibTrans" cxnId="{2C42DC53-213F-491A-AB23-3567B85D8763}">
      <dgm:prSet/>
      <dgm:spPr/>
      <dgm:t>
        <a:bodyPr/>
        <a:lstStyle/>
        <a:p>
          <a:endParaRPr lang="zh-TW" altLang="en-US"/>
        </a:p>
      </dgm:t>
    </dgm:pt>
    <dgm:pt modelId="{86A33074-9D71-4A57-B4AA-04A2DB83F706}">
      <dgm:prSet phldrT="[文字]" custT="1"/>
      <dgm:spPr/>
      <dgm:t>
        <a:bodyPr/>
        <a:lstStyle/>
        <a:p>
          <a:r>
            <a:rPr lang="zh-TW" altLang="en-US" sz="23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冬夏令營志工</a:t>
          </a:r>
          <a:endParaRPr lang="zh-TW" altLang="en-US" sz="2300" dirty="0">
            <a:solidFill>
              <a:srgbClr val="002060"/>
            </a:solidFill>
          </a:endParaRPr>
        </a:p>
      </dgm:t>
    </dgm:pt>
    <dgm:pt modelId="{FEE08AF5-C345-4530-8F1A-6462AEAD0269}" type="parTrans" cxnId="{207E0EB7-3276-4A64-95CC-5985A1BDA2CC}">
      <dgm:prSet/>
      <dgm:spPr/>
      <dgm:t>
        <a:bodyPr/>
        <a:lstStyle/>
        <a:p>
          <a:endParaRPr lang="zh-TW" altLang="en-US"/>
        </a:p>
      </dgm:t>
    </dgm:pt>
    <dgm:pt modelId="{E2F08A7C-C014-4090-94B5-0D4522E691C1}" type="sibTrans" cxnId="{207E0EB7-3276-4A64-95CC-5985A1BDA2CC}">
      <dgm:prSet/>
      <dgm:spPr/>
      <dgm:t>
        <a:bodyPr/>
        <a:lstStyle/>
        <a:p>
          <a:endParaRPr lang="zh-TW" altLang="en-US"/>
        </a:p>
      </dgm:t>
    </dgm:pt>
    <dgm:pt modelId="{487E70B6-CD4C-407A-9C8D-07171945701C}">
      <dgm:prSet phldrT="[文字]" custT="1"/>
      <dgm:spPr/>
      <dgm:t>
        <a:bodyPr/>
        <a:lstStyle/>
        <a:p>
          <a:r>
            <a:rPr lang="zh-TW" altLang="en-US" sz="4000" dirty="0" smtClean="0"/>
            <a:t>高中</a:t>
          </a:r>
          <a:endParaRPr lang="zh-TW" altLang="en-US" sz="4000" dirty="0"/>
        </a:p>
      </dgm:t>
    </dgm:pt>
    <dgm:pt modelId="{EF13537E-5C5B-4CE3-9A99-99C0865704E1}" type="parTrans" cxnId="{DE145A45-E2EE-4921-A8C7-86757B0F0655}">
      <dgm:prSet/>
      <dgm:spPr/>
      <dgm:t>
        <a:bodyPr/>
        <a:lstStyle/>
        <a:p>
          <a:endParaRPr lang="zh-TW" altLang="en-US"/>
        </a:p>
      </dgm:t>
    </dgm:pt>
    <dgm:pt modelId="{A2BC899D-4CE4-4D16-B530-1B6573EEF28B}" type="sibTrans" cxnId="{DE145A45-E2EE-4921-A8C7-86757B0F0655}">
      <dgm:prSet/>
      <dgm:spPr/>
      <dgm:t>
        <a:bodyPr/>
        <a:lstStyle/>
        <a:p>
          <a:endParaRPr lang="zh-TW" altLang="en-US"/>
        </a:p>
      </dgm:t>
    </dgm:pt>
    <dgm:pt modelId="{416E1FC0-604C-4F9F-B55E-4602F25A3E6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英語營助理指導員     </a:t>
          </a:r>
          <a:endParaRPr lang="zh-TW" altLang="en-US" dirty="0">
            <a:solidFill>
              <a:srgbClr val="002060"/>
            </a:solidFill>
          </a:endParaRPr>
        </a:p>
      </dgm:t>
    </dgm:pt>
    <dgm:pt modelId="{1309CADE-184D-4144-BF4D-03EF5311DCAC}" type="parTrans" cxnId="{C222A282-01C9-42CD-A0B9-4B627570E738}">
      <dgm:prSet/>
      <dgm:spPr/>
      <dgm:t>
        <a:bodyPr/>
        <a:lstStyle/>
        <a:p>
          <a:endParaRPr lang="zh-TW" altLang="en-US"/>
        </a:p>
      </dgm:t>
    </dgm:pt>
    <dgm:pt modelId="{4308F623-F866-4C85-AA15-F341E0D1135E}" type="sibTrans" cxnId="{C222A282-01C9-42CD-A0B9-4B627570E738}">
      <dgm:prSet/>
      <dgm:spPr/>
      <dgm:t>
        <a:bodyPr/>
        <a:lstStyle/>
        <a:p>
          <a:endParaRPr lang="zh-TW" altLang="en-US"/>
        </a:p>
      </dgm:t>
    </dgm:pt>
    <dgm:pt modelId="{7717FAD1-E8F8-4BA2-AFF2-53FD527CF1B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英語電輔助理老師</a:t>
          </a:r>
          <a:endParaRPr lang="zh-TW" altLang="en-US" dirty="0">
            <a:solidFill>
              <a:srgbClr val="002060"/>
            </a:solidFill>
          </a:endParaRPr>
        </a:p>
      </dgm:t>
    </dgm:pt>
    <dgm:pt modelId="{E05FCED6-68BC-4BD7-A4D9-C02D150BDEC2}" type="parTrans" cxnId="{9B97B882-28B0-48BD-8A59-92684A2EB63A}">
      <dgm:prSet/>
      <dgm:spPr/>
      <dgm:t>
        <a:bodyPr/>
        <a:lstStyle/>
        <a:p>
          <a:endParaRPr lang="zh-TW" altLang="en-US"/>
        </a:p>
      </dgm:t>
    </dgm:pt>
    <dgm:pt modelId="{DEAAA322-2080-4CAF-9EF9-4BDD2A904901}" type="sibTrans" cxnId="{9B97B882-28B0-48BD-8A59-92684A2EB63A}">
      <dgm:prSet/>
      <dgm:spPr/>
      <dgm:t>
        <a:bodyPr/>
        <a:lstStyle/>
        <a:p>
          <a:endParaRPr lang="zh-TW" altLang="en-US"/>
        </a:p>
      </dgm:t>
    </dgm:pt>
    <dgm:pt modelId="{A0D247D2-F639-4761-97FA-226EE73E5280}">
      <dgm:prSet phldrT="[文字]" custT="1"/>
      <dgm:spPr/>
      <dgm:t>
        <a:bodyPr/>
        <a:lstStyle/>
        <a:p>
          <a:r>
            <a:rPr lang="zh-TW" altLang="en-US" sz="4000" dirty="0" smtClean="0"/>
            <a:t>大學</a:t>
          </a:r>
          <a:endParaRPr lang="zh-TW" altLang="en-US" sz="4000" dirty="0"/>
        </a:p>
      </dgm:t>
    </dgm:pt>
    <dgm:pt modelId="{4C51C973-E3A3-4E89-842D-BF4758AA08D4}" type="parTrans" cxnId="{4CA06243-9095-4F1D-9A08-4D1D18832EED}">
      <dgm:prSet/>
      <dgm:spPr/>
      <dgm:t>
        <a:bodyPr/>
        <a:lstStyle/>
        <a:p>
          <a:endParaRPr lang="zh-TW" altLang="en-US"/>
        </a:p>
      </dgm:t>
    </dgm:pt>
    <dgm:pt modelId="{1BECCCBD-FD55-4553-AB77-745AE9FCA59A}" type="sibTrans" cxnId="{4CA06243-9095-4F1D-9A08-4D1D18832EED}">
      <dgm:prSet/>
      <dgm:spPr/>
      <dgm:t>
        <a:bodyPr/>
        <a:lstStyle/>
        <a:p>
          <a:endParaRPr lang="zh-TW" altLang="en-US"/>
        </a:p>
      </dgm:t>
    </dgm:pt>
    <dgm:pt modelId="{C72EF8C0-41C1-42DE-B035-FDDFC6DAE86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英語營指導員</a:t>
          </a:r>
          <a:endParaRPr lang="zh-TW" altLang="en-US" dirty="0">
            <a:solidFill>
              <a:srgbClr val="002060"/>
            </a:solidFill>
          </a:endParaRPr>
        </a:p>
      </dgm:t>
    </dgm:pt>
    <dgm:pt modelId="{A006450E-30ED-46B0-AF82-218D262877C6}" type="parTrans" cxnId="{3E53548E-7FDC-4A3A-825F-6FA98D140A90}">
      <dgm:prSet/>
      <dgm:spPr/>
      <dgm:t>
        <a:bodyPr/>
        <a:lstStyle/>
        <a:p>
          <a:endParaRPr lang="zh-TW" altLang="en-US"/>
        </a:p>
      </dgm:t>
    </dgm:pt>
    <dgm:pt modelId="{E56C01FC-E615-4609-B253-F8BC570D3EDC}" type="sibTrans" cxnId="{3E53548E-7FDC-4A3A-825F-6FA98D140A90}">
      <dgm:prSet/>
      <dgm:spPr/>
      <dgm:t>
        <a:bodyPr/>
        <a:lstStyle/>
        <a:p>
          <a:endParaRPr lang="zh-TW" altLang="en-US"/>
        </a:p>
      </dgm:t>
    </dgm:pt>
    <dgm:pt modelId="{B8199F9A-34D2-4B13-863A-DCDF21350258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冬夏令營指導員</a:t>
          </a:r>
          <a:endParaRPr lang="zh-TW" altLang="en-US" dirty="0">
            <a:solidFill>
              <a:srgbClr val="002060"/>
            </a:solidFill>
          </a:endParaRPr>
        </a:p>
      </dgm:t>
    </dgm:pt>
    <dgm:pt modelId="{0707F966-7C4B-4169-BF33-CD3ED1AED492}" type="parTrans" cxnId="{845C239D-F19B-4C84-A93C-BD3F2677DD34}">
      <dgm:prSet/>
      <dgm:spPr/>
      <dgm:t>
        <a:bodyPr/>
        <a:lstStyle/>
        <a:p>
          <a:endParaRPr lang="zh-TW" altLang="en-US"/>
        </a:p>
      </dgm:t>
    </dgm:pt>
    <dgm:pt modelId="{13407038-9E31-4FF2-9DA6-ABA1A3A6F4F2}" type="sibTrans" cxnId="{845C239D-F19B-4C84-A93C-BD3F2677DD34}">
      <dgm:prSet/>
      <dgm:spPr/>
      <dgm:t>
        <a:bodyPr/>
        <a:lstStyle/>
        <a:p>
          <a:endParaRPr lang="zh-TW" altLang="en-US"/>
        </a:p>
      </dgm:t>
    </dgm:pt>
    <dgm:pt modelId="{0CEDC645-D04E-4C4B-AC0C-39C3C0447EC8}">
      <dgm:prSet phldrT="[文字]" custT="1"/>
      <dgm:spPr/>
      <dgm:t>
        <a:bodyPr/>
        <a:lstStyle/>
        <a:p>
          <a:r>
            <a:rPr lang="zh-TW" altLang="en-US" sz="23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英語營小隊志工</a:t>
          </a:r>
          <a:endParaRPr lang="zh-TW" altLang="en-US" sz="2300" dirty="0">
            <a:solidFill>
              <a:srgbClr val="002060"/>
            </a:solidFill>
          </a:endParaRPr>
        </a:p>
      </dgm:t>
    </dgm:pt>
    <dgm:pt modelId="{EDA6840C-A051-43F5-91BE-F18BBF0151B9}" type="parTrans" cxnId="{FFA64A7A-970A-49C0-BDBE-F7ED47190B54}">
      <dgm:prSet/>
      <dgm:spPr/>
      <dgm:t>
        <a:bodyPr/>
        <a:lstStyle/>
        <a:p>
          <a:endParaRPr lang="zh-TW" altLang="en-US"/>
        </a:p>
      </dgm:t>
    </dgm:pt>
    <dgm:pt modelId="{EF47EFA0-BE31-41CC-97A9-1D6A25317846}" type="sibTrans" cxnId="{FFA64A7A-970A-49C0-BDBE-F7ED47190B54}">
      <dgm:prSet/>
      <dgm:spPr/>
      <dgm:t>
        <a:bodyPr/>
        <a:lstStyle/>
        <a:p>
          <a:endParaRPr lang="zh-TW" altLang="en-US"/>
        </a:p>
      </dgm:t>
    </dgm:pt>
    <dgm:pt modelId="{5A4D4EE1-FB76-48D7-88F6-8DC73D40075F}">
      <dgm:prSet phldrT="[文字]" custT="1"/>
      <dgm:spPr/>
      <dgm:t>
        <a:bodyPr/>
        <a:lstStyle/>
        <a:p>
          <a:r>
            <a:rPr lang="zh-TW" altLang="en-US" sz="23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英語戲劇主持人</a:t>
          </a:r>
          <a:endParaRPr lang="zh-TW" altLang="en-US" sz="2300" dirty="0">
            <a:solidFill>
              <a:srgbClr val="002060"/>
            </a:solidFill>
          </a:endParaRPr>
        </a:p>
      </dgm:t>
    </dgm:pt>
    <dgm:pt modelId="{4D5284E7-8D91-40F1-AF42-471E115D7704}" type="parTrans" cxnId="{36E76E2D-BB80-48AC-AB3F-67B144FB2930}">
      <dgm:prSet/>
      <dgm:spPr/>
      <dgm:t>
        <a:bodyPr/>
        <a:lstStyle/>
        <a:p>
          <a:endParaRPr lang="zh-TW" altLang="en-US"/>
        </a:p>
      </dgm:t>
    </dgm:pt>
    <dgm:pt modelId="{546E1CD0-5D44-47F9-8838-D49B7FEE5879}" type="sibTrans" cxnId="{36E76E2D-BB80-48AC-AB3F-67B144FB2930}">
      <dgm:prSet/>
      <dgm:spPr/>
      <dgm:t>
        <a:bodyPr/>
        <a:lstStyle/>
        <a:p>
          <a:endParaRPr lang="zh-TW" altLang="en-US"/>
        </a:p>
      </dgm:t>
    </dgm:pt>
    <dgm:pt modelId="{DF90109A-758E-49D4-BAA0-2B0BCCC56E85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冬夏令營助理指導員 </a:t>
          </a:r>
          <a:endParaRPr lang="zh-TW" altLang="en-US" dirty="0">
            <a:solidFill>
              <a:srgbClr val="002060"/>
            </a:solidFill>
          </a:endParaRPr>
        </a:p>
      </dgm:t>
    </dgm:pt>
    <dgm:pt modelId="{E9F66C2A-A8A0-4FAE-8236-36525C56B7B4}" type="parTrans" cxnId="{CB485BC0-D39E-46BE-96C0-A378B7F1661D}">
      <dgm:prSet/>
      <dgm:spPr/>
      <dgm:t>
        <a:bodyPr/>
        <a:lstStyle/>
        <a:p>
          <a:endParaRPr lang="zh-TW" altLang="en-US"/>
        </a:p>
      </dgm:t>
    </dgm:pt>
    <dgm:pt modelId="{EEEDF9F3-67E1-4855-8719-2F2AB56F5ADF}" type="sibTrans" cxnId="{CB485BC0-D39E-46BE-96C0-A378B7F1661D}">
      <dgm:prSet/>
      <dgm:spPr/>
      <dgm:t>
        <a:bodyPr/>
        <a:lstStyle/>
        <a:p>
          <a:endParaRPr lang="zh-TW" altLang="en-US"/>
        </a:p>
      </dgm:t>
    </dgm:pt>
    <dgm:pt modelId="{A263CCA5-BF03-49B3-A6B5-2C5422529DCB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YMCA</a:t>
          </a:r>
          <a:r>
            <a:rPr lang="zh-TW" altLang="en-US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國際營隊</a:t>
          </a:r>
          <a:endParaRPr lang="zh-TW" altLang="en-US" dirty="0">
            <a:solidFill>
              <a:srgbClr val="002060"/>
            </a:solidFill>
          </a:endParaRPr>
        </a:p>
      </dgm:t>
    </dgm:pt>
    <dgm:pt modelId="{6134CBBD-AA6B-4D69-A117-DFB35F910498}" type="parTrans" cxnId="{757E8606-752C-478B-B3EF-1419466B127E}">
      <dgm:prSet/>
      <dgm:spPr/>
      <dgm:t>
        <a:bodyPr/>
        <a:lstStyle/>
        <a:p>
          <a:endParaRPr lang="zh-TW" altLang="en-US"/>
        </a:p>
      </dgm:t>
    </dgm:pt>
    <dgm:pt modelId="{2E835F71-18E9-492E-A1C0-40999522171B}" type="sibTrans" cxnId="{757E8606-752C-478B-B3EF-1419466B127E}">
      <dgm:prSet/>
      <dgm:spPr/>
      <dgm:t>
        <a:bodyPr/>
        <a:lstStyle/>
        <a:p>
          <a:endParaRPr lang="zh-TW" altLang="en-US"/>
        </a:p>
      </dgm:t>
    </dgm:pt>
    <dgm:pt modelId="{7B5BFDB6-07D9-4859-B08C-2B932890F610}" type="pres">
      <dgm:prSet presAssocID="{DC00CF07-C614-44BA-BE12-7956563A1A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B10A032-401F-422B-BAB6-E2D3E625AE0A}" type="pres">
      <dgm:prSet presAssocID="{BFCD0FB1-0A0F-4C4B-86FC-CB659DCAF9DA}" presName="linNode" presStyleCnt="0"/>
      <dgm:spPr/>
    </dgm:pt>
    <dgm:pt modelId="{26968D68-63EC-4B7A-9F7F-E395504526B5}" type="pres">
      <dgm:prSet presAssocID="{BFCD0FB1-0A0F-4C4B-86FC-CB659DCAF9DA}" presName="parentText" presStyleLbl="node1" presStyleIdx="0" presStyleCnt="3" custScaleX="56524" custScaleY="90590" custLinFactNeighborX="1378" custLinFactNeighborY="-38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8D083E-A9DF-4068-AAEF-E24E96316A25}" type="pres">
      <dgm:prSet presAssocID="{BFCD0FB1-0A0F-4C4B-86FC-CB659DCAF9DA}" presName="descendantText" presStyleLbl="alignAccFollowNode1" presStyleIdx="0" presStyleCnt="3" custScaleY="1253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44C7A4-A850-4631-8D91-14A4336D4B99}" type="pres">
      <dgm:prSet presAssocID="{A593023B-C448-44D1-9505-F866A9EFFACB}" presName="sp" presStyleCnt="0"/>
      <dgm:spPr/>
    </dgm:pt>
    <dgm:pt modelId="{D003F261-F2F9-442F-B53F-4E8926BB6B60}" type="pres">
      <dgm:prSet presAssocID="{487E70B6-CD4C-407A-9C8D-07171945701C}" presName="linNode" presStyleCnt="0"/>
      <dgm:spPr/>
    </dgm:pt>
    <dgm:pt modelId="{16D60D76-FF96-4364-ABF3-4D85CED7BE6D}" type="pres">
      <dgm:prSet presAssocID="{487E70B6-CD4C-407A-9C8D-07171945701C}" presName="parentText" presStyleLbl="node1" presStyleIdx="1" presStyleCnt="3" custScaleX="60218" custScaleY="84441" custLinFactNeighborX="371" custLinFactNeighborY="-6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F27F0D-1204-4FD6-BC37-5A219170CE59}" type="pres">
      <dgm:prSet presAssocID="{487E70B6-CD4C-407A-9C8D-07171945701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1D8929-E08E-4481-A72F-27B0D2AFEDEF}" type="pres">
      <dgm:prSet presAssocID="{A2BC899D-4CE4-4D16-B530-1B6573EEF28B}" presName="sp" presStyleCnt="0"/>
      <dgm:spPr/>
    </dgm:pt>
    <dgm:pt modelId="{485897B6-A154-43AA-96F7-96FB8B4665EB}" type="pres">
      <dgm:prSet presAssocID="{A0D247D2-F639-4761-97FA-226EE73E5280}" presName="linNode" presStyleCnt="0"/>
      <dgm:spPr/>
    </dgm:pt>
    <dgm:pt modelId="{D078F276-7440-4586-B378-B30ADED549AE}" type="pres">
      <dgm:prSet presAssocID="{A0D247D2-F639-4761-97FA-226EE73E5280}" presName="parentText" presStyleLbl="node1" presStyleIdx="2" presStyleCnt="3" custScaleX="60839" custScaleY="78300" custLinFactNeighborY="-91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69D5B1-3E6C-4AF0-B86B-9AE388646AE9}" type="pres">
      <dgm:prSet presAssocID="{A0D247D2-F639-4761-97FA-226EE73E52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870A52-3367-4D68-AA47-88B6406B513E}" type="presOf" srcId="{5A4D4EE1-FB76-48D7-88F6-8DC73D40075F}" destId="{DA8D083E-A9DF-4068-AAEF-E24E96316A25}" srcOrd="0" destOrd="3" presId="urn:microsoft.com/office/officeart/2005/8/layout/vList5"/>
    <dgm:cxn modelId="{DE145A45-E2EE-4921-A8C7-86757B0F0655}" srcId="{DC00CF07-C614-44BA-BE12-7956563A1A21}" destId="{487E70B6-CD4C-407A-9C8D-07171945701C}" srcOrd="1" destOrd="0" parTransId="{EF13537E-5C5B-4CE3-9A99-99C0865704E1}" sibTransId="{A2BC899D-4CE4-4D16-B530-1B6573EEF28B}"/>
    <dgm:cxn modelId="{ABC3D47E-0D7F-4AFB-8B76-F54FF1723E04}" type="presOf" srcId="{B8199F9A-34D2-4B13-863A-DCDF21350258}" destId="{2C69D5B1-3E6C-4AF0-B86B-9AE388646AE9}" srcOrd="0" destOrd="1" presId="urn:microsoft.com/office/officeart/2005/8/layout/vList5"/>
    <dgm:cxn modelId="{E4962869-52E5-41B1-9C4D-F19298B79DD2}" type="presOf" srcId="{0CEDC645-D04E-4C4B-AC0C-39C3C0447EC8}" destId="{DA8D083E-A9DF-4068-AAEF-E24E96316A25}" srcOrd="0" destOrd="2" presId="urn:microsoft.com/office/officeart/2005/8/layout/vList5"/>
    <dgm:cxn modelId="{FB18CA8B-0F8E-43C1-9280-AA74F17163FE}" type="presOf" srcId="{A0D247D2-F639-4761-97FA-226EE73E5280}" destId="{D078F276-7440-4586-B378-B30ADED549AE}" srcOrd="0" destOrd="0" presId="urn:microsoft.com/office/officeart/2005/8/layout/vList5"/>
    <dgm:cxn modelId="{1FD94953-72E5-42A5-81FA-A4D402A1B8D7}" type="presOf" srcId="{A263CCA5-BF03-49B3-A6B5-2C5422529DCB}" destId="{2C69D5B1-3E6C-4AF0-B86B-9AE388646AE9}" srcOrd="0" destOrd="2" presId="urn:microsoft.com/office/officeart/2005/8/layout/vList5"/>
    <dgm:cxn modelId="{845C239D-F19B-4C84-A93C-BD3F2677DD34}" srcId="{A0D247D2-F639-4761-97FA-226EE73E5280}" destId="{B8199F9A-34D2-4B13-863A-DCDF21350258}" srcOrd="1" destOrd="0" parTransId="{0707F966-7C4B-4169-BF33-CD3ED1AED492}" sibTransId="{13407038-9E31-4FF2-9DA6-ABA1A3A6F4F2}"/>
    <dgm:cxn modelId="{C3868DCD-B260-400E-81E0-D7FA3F4B77E1}" type="presOf" srcId="{BFCD0FB1-0A0F-4C4B-86FC-CB659DCAF9DA}" destId="{26968D68-63EC-4B7A-9F7F-E395504526B5}" srcOrd="0" destOrd="0" presId="urn:microsoft.com/office/officeart/2005/8/layout/vList5"/>
    <dgm:cxn modelId="{C222A282-01C9-42CD-A0B9-4B627570E738}" srcId="{487E70B6-CD4C-407A-9C8D-07171945701C}" destId="{416E1FC0-604C-4F9F-B55E-4602F25A3E6C}" srcOrd="0" destOrd="0" parTransId="{1309CADE-184D-4144-BF4D-03EF5311DCAC}" sibTransId="{4308F623-F866-4C85-AA15-F341E0D1135E}"/>
    <dgm:cxn modelId="{A2530208-F564-45CB-B4BD-AEE8C39DF795}" type="presOf" srcId="{86A33074-9D71-4A57-B4AA-04A2DB83F706}" destId="{DA8D083E-A9DF-4068-AAEF-E24E96316A25}" srcOrd="0" destOrd="1" presId="urn:microsoft.com/office/officeart/2005/8/layout/vList5"/>
    <dgm:cxn modelId="{36E76E2D-BB80-48AC-AB3F-67B144FB2930}" srcId="{BFCD0FB1-0A0F-4C4B-86FC-CB659DCAF9DA}" destId="{5A4D4EE1-FB76-48D7-88F6-8DC73D40075F}" srcOrd="3" destOrd="0" parTransId="{4D5284E7-8D91-40F1-AF42-471E115D7704}" sibTransId="{546E1CD0-5D44-47F9-8838-D49B7FEE5879}"/>
    <dgm:cxn modelId="{D7F4DEAE-883F-4037-BF6A-173C17D113B0}" type="presOf" srcId="{392FE0FA-C100-481E-924E-D3757F2D227A}" destId="{DA8D083E-A9DF-4068-AAEF-E24E96316A25}" srcOrd="0" destOrd="0" presId="urn:microsoft.com/office/officeart/2005/8/layout/vList5"/>
    <dgm:cxn modelId="{FFA64A7A-970A-49C0-BDBE-F7ED47190B54}" srcId="{BFCD0FB1-0A0F-4C4B-86FC-CB659DCAF9DA}" destId="{0CEDC645-D04E-4C4B-AC0C-39C3C0447EC8}" srcOrd="2" destOrd="0" parTransId="{EDA6840C-A051-43F5-91BE-F18BBF0151B9}" sibTransId="{EF47EFA0-BE31-41CC-97A9-1D6A25317846}"/>
    <dgm:cxn modelId="{1C89EB02-8F72-4A9D-9CE8-0F3B2943306D}" type="presOf" srcId="{7717FAD1-E8F8-4BA2-AFF2-53FD527CF1BC}" destId="{A0F27F0D-1204-4FD6-BC37-5A219170CE59}" srcOrd="0" destOrd="1" presId="urn:microsoft.com/office/officeart/2005/8/layout/vList5"/>
    <dgm:cxn modelId="{CE9DADCA-5ED4-4775-948D-5646A96EE33A}" type="presOf" srcId="{DC00CF07-C614-44BA-BE12-7956563A1A21}" destId="{7B5BFDB6-07D9-4859-B08C-2B932890F610}" srcOrd="0" destOrd="0" presId="urn:microsoft.com/office/officeart/2005/8/layout/vList5"/>
    <dgm:cxn modelId="{4CA06243-9095-4F1D-9A08-4D1D18832EED}" srcId="{DC00CF07-C614-44BA-BE12-7956563A1A21}" destId="{A0D247D2-F639-4761-97FA-226EE73E5280}" srcOrd="2" destOrd="0" parTransId="{4C51C973-E3A3-4E89-842D-BF4758AA08D4}" sibTransId="{1BECCCBD-FD55-4553-AB77-745AE9FCA59A}"/>
    <dgm:cxn modelId="{4863E9F9-929C-4B74-B9E3-037814EB3F07}" type="presOf" srcId="{C72EF8C0-41C1-42DE-B035-FDDFC6DAE866}" destId="{2C69D5B1-3E6C-4AF0-B86B-9AE388646AE9}" srcOrd="0" destOrd="0" presId="urn:microsoft.com/office/officeart/2005/8/layout/vList5"/>
    <dgm:cxn modelId="{3E53548E-7FDC-4A3A-825F-6FA98D140A90}" srcId="{A0D247D2-F639-4761-97FA-226EE73E5280}" destId="{C72EF8C0-41C1-42DE-B035-FDDFC6DAE866}" srcOrd="0" destOrd="0" parTransId="{A006450E-30ED-46B0-AF82-218D262877C6}" sibTransId="{E56C01FC-E615-4609-B253-F8BC570D3EDC}"/>
    <dgm:cxn modelId="{B37D38D6-A99B-410F-85FE-523A82D04BFE}" type="presOf" srcId="{DF90109A-758E-49D4-BAA0-2B0BCCC56E85}" destId="{A0F27F0D-1204-4FD6-BC37-5A219170CE59}" srcOrd="0" destOrd="2" presId="urn:microsoft.com/office/officeart/2005/8/layout/vList5"/>
    <dgm:cxn modelId="{207E0EB7-3276-4A64-95CC-5985A1BDA2CC}" srcId="{BFCD0FB1-0A0F-4C4B-86FC-CB659DCAF9DA}" destId="{86A33074-9D71-4A57-B4AA-04A2DB83F706}" srcOrd="1" destOrd="0" parTransId="{FEE08AF5-C345-4530-8F1A-6462AEAD0269}" sibTransId="{E2F08A7C-C014-4090-94B5-0D4522E691C1}"/>
    <dgm:cxn modelId="{CB485BC0-D39E-46BE-96C0-A378B7F1661D}" srcId="{487E70B6-CD4C-407A-9C8D-07171945701C}" destId="{DF90109A-758E-49D4-BAA0-2B0BCCC56E85}" srcOrd="2" destOrd="0" parTransId="{E9F66C2A-A8A0-4FAE-8236-36525C56B7B4}" sibTransId="{EEEDF9F3-67E1-4855-8719-2F2AB56F5ADF}"/>
    <dgm:cxn modelId="{757E8606-752C-478B-B3EF-1419466B127E}" srcId="{A0D247D2-F639-4761-97FA-226EE73E5280}" destId="{A263CCA5-BF03-49B3-A6B5-2C5422529DCB}" srcOrd="2" destOrd="0" parTransId="{6134CBBD-AA6B-4D69-A117-DFB35F910498}" sibTransId="{2E835F71-18E9-492E-A1C0-40999522171B}"/>
    <dgm:cxn modelId="{D3969653-81B7-4778-A6BC-6506AF91C50A}" type="presOf" srcId="{487E70B6-CD4C-407A-9C8D-07171945701C}" destId="{16D60D76-FF96-4364-ABF3-4D85CED7BE6D}" srcOrd="0" destOrd="0" presId="urn:microsoft.com/office/officeart/2005/8/layout/vList5"/>
    <dgm:cxn modelId="{9B97B882-28B0-48BD-8A59-92684A2EB63A}" srcId="{487E70B6-CD4C-407A-9C8D-07171945701C}" destId="{7717FAD1-E8F8-4BA2-AFF2-53FD527CF1BC}" srcOrd="1" destOrd="0" parTransId="{E05FCED6-68BC-4BD7-A4D9-C02D150BDEC2}" sibTransId="{DEAAA322-2080-4CAF-9EF9-4BDD2A904901}"/>
    <dgm:cxn modelId="{2C42DC53-213F-491A-AB23-3567B85D8763}" srcId="{BFCD0FB1-0A0F-4C4B-86FC-CB659DCAF9DA}" destId="{392FE0FA-C100-481E-924E-D3757F2D227A}" srcOrd="0" destOrd="0" parTransId="{FA482290-BAC3-4AAC-91C1-888C81BAC9BB}" sibTransId="{5CCFEC51-220F-4CBC-A7CC-FF7D2A3F1BF7}"/>
    <dgm:cxn modelId="{9C3EC19A-B0E5-4881-8342-94FA57755D80}" type="presOf" srcId="{416E1FC0-604C-4F9F-B55E-4602F25A3E6C}" destId="{A0F27F0D-1204-4FD6-BC37-5A219170CE59}" srcOrd="0" destOrd="0" presId="urn:microsoft.com/office/officeart/2005/8/layout/vList5"/>
    <dgm:cxn modelId="{1B9808C2-1A84-47E4-9446-5183060841C7}" srcId="{DC00CF07-C614-44BA-BE12-7956563A1A21}" destId="{BFCD0FB1-0A0F-4C4B-86FC-CB659DCAF9DA}" srcOrd="0" destOrd="0" parTransId="{A6CFF9A3-5B48-4D74-95FC-17590FC8A796}" sibTransId="{A593023B-C448-44D1-9505-F866A9EFFACB}"/>
    <dgm:cxn modelId="{FFCE33BA-3E6A-45FF-A53B-37DF906AB11E}" type="presParOf" srcId="{7B5BFDB6-07D9-4859-B08C-2B932890F610}" destId="{BB10A032-401F-422B-BAB6-E2D3E625AE0A}" srcOrd="0" destOrd="0" presId="urn:microsoft.com/office/officeart/2005/8/layout/vList5"/>
    <dgm:cxn modelId="{1817C0EF-90FB-4F4E-922C-3C3921598CEF}" type="presParOf" srcId="{BB10A032-401F-422B-BAB6-E2D3E625AE0A}" destId="{26968D68-63EC-4B7A-9F7F-E395504526B5}" srcOrd="0" destOrd="0" presId="urn:microsoft.com/office/officeart/2005/8/layout/vList5"/>
    <dgm:cxn modelId="{587E3960-F7C0-4A24-AED8-C5C552FA4D28}" type="presParOf" srcId="{BB10A032-401F-422B-BAB6-E2D3E625AE0A}" destId="{DA8D083E-A9DF-4068-AAEF-E24E96316A25}" srcOrd="1" destOrd="0" presId="urn:microsoft.com/office/officeart/2005/8/layout/vList5"/>
    <dgm:cxn modelId="{51F53316-C831-4FBC-94D5-924637B0A90B}" type="presParOf" srcId="{7B5BFDB6-07D9-4859-B08C-2B932890F610}" destId="{1A44C7A4-A850-4631-8D91-14A4336D4B99}" srcOrd="1" destOrd="0" presId="urn:microsoft.com/office/officeart/2005/8/layout/vList5"/>
    <dgm:cxn modelId="{15B0FCCD-702F-42C1-A821-07C8F0B6F774}" type="presParOf" srcId="{7B5BFDB6-07D9-4859-B08C-2B932890F610}" destId="{D003F261-F2F9-442F-B53F-4E8926BB6B60}" srcOrd="2" destOrd="0" presId="urn:microsoft.com/office/officeart/2005/8/layout/vList5"/>
    <dgm:cxn modelId="{B917C115-39D5-4AE4-8A03-41BA4D120E11}" type="presParOf" srcId="{D003F261-F2F9-442F-B53F-4E8926BB6B60}" destId="{16D60D76-FF96-4364-ABF3-4D85CED7BE6D}" srcOrd="0" destOrd="0" presId="urn:microsoft.com/office/officeart/2005/8/layout/vList5"/>
    <dgm:cxn modelId="{86526503-06EF-4793-A484-C3BA958CD09D}" type="presParOf" srcId="{D003F261-F2F9-442F-B53F-4E8926BB6B60}" destId="{A0F27F0D-1204-4FD6-BC37-5A219170CE59}" srcOrd="1" destOrd="0" presId="urn:microsoft.com/office/officeart/2005/8/layout/vList5"/>
    <dgm:cxn modelId="{F7E3764F-E8A1-4F48-8197-A821A811E3B6}" type="presParOf" srcId="{7B5BFDB6-07D9-4859-B08C-2B932890F610}" destId="{5F1D8929-E08E-4481-A72F-27B0D2AFEDEF}" srcOrd="3" destOrd="0" presId="urn:microsoft.com/office/officeart/2005/8/layout/vList5"/>
    <dgm:cxn modelId="{64F6CCCD-DF21-4E4A-BED8-62C95DF755BB}" type="presParOf" srcId="{7B5BFDB6-07D9-4859-B08C-2B932890F610}" destId="{485897B6-A154-43AA-96F7-96FB8B4665EB}" srcOrd="4" destOrd="0" presId="urn:microsoft.com/office/officeart/2005/8/layout/vList5"/>
    <dgm:cxn modelId="{2FAD517E-B5CA-4487-A4E6-8E7B6DEDE92B}" type="presParOf" srcId="{485897B6-A154-43AA-96F7-96FB8B4665EB}" destId="{D078F276-7440-4586-B378-B30ADED549AE}" srcOrd="0" destOrd="0" presId="urn:microsoft.com/office/officeart/2005/8/layout/vList5"/>
    <dgm:cxn modelId="{B9975706-569A-4140-8E59-366172C1718C}" type="presParOf" srcId="{485897B6-A154-43AA-96F7-96FB8B4665EB}" destId="{2C69D5B1-3E6C-4AF0-B86B-9AE388646A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F69F70-406D-4545-BB2C-ADAB37E4F36A}">
      <dsp:nvSpPr>
        <dsp:cNvPr id="0" name=""/>
        <dsp:cNvSpPr/>
      </dsp:nvSpPr>
      <dsp:spPr>
        <a:xfrm>
          <a:off x="0" y="378300"/>
          <a:ext cx="7315200" cy="630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AD6A1-605A-4D49-9DE6-5A8B51B24617}">
      <dsp:nvSpPr>
        <dsp:cNvPr id="0" name=""/>
        <dsp:cNvSpPr/>
      </dsp:nvSpPr>
      <dsp:spPr>
        <a:xfrm>
          <a:off x="365760" y="9299"/>
          <a:ext cx="6422409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0" kern="1200" smtClean="0">
              <a:latin typeface="華康魏碑體" pitchFamily="65" charset="-120"/>
              <a:ea typeface="華康魏碑體" pitchFamily="65" charset="-120"/>
            </a:rPr>
            <a:t>強檔師資－中外師搭配授課</a:t>
          </a:r>
          <a:endParaRPr lang="zh-TW" altLang="en-US" sz="3500" b="0" kern="1200" dirty="0">
            <a:latin typeface="華康魏碑體" pitchFamily="65" charset="-120"/>
            <a:ea typeface="華康魏碑體" pitchFamily="65" charset="-120"/>
          </a:endParaRPr>
        </a:p>
      </dsp:txBody>
      <dsp:txXfrm>
        <a:off x="365760" y="9299"/>
        <a:ext cx="6422409" cy="738000"/>
      </dsp:txXfrm>
    </dsp:sp>
    <dsp:sp modelId="{19ADF3C7-32F5-481A-8295-A4409A05C116}">
      <dsp:nvSpPr>
        <dsp:cNvPr id="0" name=""/>
        <dsp:cNvSpPr/>
      </dsp:nvSpPr>
      <dsp:spPr>
        <a:xfrm>
          <a:off x="0" y="1512300"/>
          <a:ext cx="7315200" cy="630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520700" rIns="56774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</dsp:txBody>
      <dsp:txXfrm>
        <a:off x="0" y="1512300"/>
        <a:ext cx="7315200" cy="630000"/>
      </dsp:txXfrm>
    </dsp:sp>
    <dsp:sp modelId="{F3E2FDD0-0339-4E0A-A4C8-ECA35AEB9361}">
      <dsp:nvSpPr>
        <dsp:cNvPr id="0" name=""/>
        <dsp:cNvSpPr/>
      </dsp:nvSpPr>
      <dsp:spPr>
        <a:xfrm>
          <a:off x="365760" y="1143300"/>
          <a:ext cx="6495224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0" kern="1200" smtClean="0">
              <a:latin typeface="華康魏碑體" pitchFamily="65" charset="-120"/>
              <a:ea typeface="華康魏碑體" pitchFamily="65" charset="-120"/>
            </a:rPr>
            <a:t>完整銜接的學習生涯規畫</a:t>
          </a:r>
          <a:endParaRPr lang="zh-TW" altLang="en-US" sz="3500" b="0" kern="1200" dirty="0" smtClean="0">
            <a:latin typeface="華康魏碑體" pitchFamily="65" charset="-120"/>
            <a:ea typeface="華康魏碑體" pitchFamily="65" charset="-120"/>
          </a:endParaRPr>
        </a:p>
      </dsp:txBody>
      <dsp:txXfrm>
        <a:off x="365760" y="1143300"/>
        <a:ext cx="6495224" cy="738000"/>
      </dsp:txXfrm>
    </dsp:sp>
    <dsp:sp modelId="{92C9E062-A49B-4182-A728-44EA95CA3B36}">
      <dsp:nvSpPr>
        <dsp:cNvPr id="0" name=""/>
        <dsp:cNvSpPr/>
      </dsp:nvSpPr>
      <dsp:spPr>
        <a:xfrm>
          <a:off x="0" y="2646299"/>
          <a:ext cx="7315200" cy="630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CC607-D624-441D-BCE1-029A548048F8}">
      <dsp:nvSpPr>
        <dsp:cNvPr id="0" name=""/>
        <dsp:cNvSpPr/>
      </dsp:nvSpPr>
      <dsp:spPr>
        <a:xfrm>
          <a:off x="365760" y="2277300"/>
          <a:ext cx="6495224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0" kern="1200" smtClean="0">
              <a:latin typeface="華康魏碑體" pitchFamily="65" charset="-120"/>
              <a:ea typeface="華康魏碑體" pitchFamily="65" charset="-120"/>
            </a:rPr>
            <a:t>多元教學設計與周詳附加學習</a:t>
          </a:r>
          <a:endParaRPr lang="zh-TW" altLang="en-US" sz="3500" b="0" kern="1200" dirty="0" smtClean="0">
            <a:latin typeface="華康魏碑體" pitchFamily="65" charset="-120"/>
            <a:ea typeface="華康魏碑體" pitchFamily="65" charset="-120"/>
          </a:endParaRPr>
        </a:p>
      </dsp:txBody>
      <dsp:txXfrm>
        <a:off x="365760" y="2277300"/>
        <a:ext cx="6495224" cy="738000"/>
      </dsp:txXfrm>
    </dsp:sp>
    <dsp:sp modelId="{8B8F7AE8-EB0F-47D9-A74F-DF67E17D6E24}">
      <dsp:nvSpPr>
        <dsp:cNvPr id="0" name=""/>
        <dsp:cNvSpPr/>
      </dsp:nvSpPr>
      <dsp:spPr>
        <a:xfrm>
          <a:off x="0" y="3780300"/>
          <a:ext cx="7315200" cy="630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FF191-AD0A-4322-B2B1-284626E6A2D5}">
      <dsp:nvSpPr>
        <dsp:cNvPr id="0" name=""/>
        <dsp:cNvSpPr/>
      </dsp:nvSpPr>
      <dsp:spPr>
        <a:xfrm>
          <a:off x="365760" y="3411300"/>
          <a:ext cx="6495224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0" kern="1200" dirty="0" smtClean="0">
              <a:latin typeface="華康魏碑體" pitchFamily="65" charset="-120"/>
              <a:ea typeface="華康魏碑體" pitchFamily="65" charset="-120"/>
            </a:rPr>
            <a:t>品格與領導力教育－領袖養成計畫</a:t>
          </a:r>
        </a:p>
      </dsp:txBody>
      <dsp:txXfrm>
        <a:off x="365760" y="3411300"/>
        <a:ext cx="6495224" cy="738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27B62-EDBE-4570-926A-99EFD3EEDF65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rgbClr val="35B19D"/>
        </a:solidFill>
        <a:ln w="25400" cap="flat" cmpd="sng" algn="ctr">
          <a:solidFill>
            <a:srgbClr val="35B1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/>
            <a:t>1</a:t>
          </a:r>
          <a:r>
            <a:rPr lang="zh-TW" altLang="en-US" sz="1900" b="1" kern="1200" dirty="0" smtClean="0"/>
            <a:t>～</a:t>
          </a:r>
          <a:r>
            <a:rPr lang="en-US" altLang="zh-TW" sz="1900" b="1" kern="1200" dirty="0" smtClean="0"/>
            <a:t>2</a:t>
          </a:r>
          <a:r>
            <a:rPr lang="zh-TW" altLang="en-US" sz="1900" b="1" kern="1200" dirty="0" smtClean="0"/>
            <a:t>年</a:t>
          </a:r>
          <a:endParaRPr lang="zh-TW" altLang="en-US" sz="1900" b="1" kern="1200" dirty="0"/>
        </a:p>
      </dsp:txBody>
      <dsp:txXfrm rot="5400000">
        <a:off x="-222646" y="223826"/>
        <a:ext cx="1484312" cy="1039018"/>
      </dsp:txXfrm>
    </dsp:sp>
    <dsp:sp modelId="{A13C01BE-83E1-4567-96E1-69E447BE586B}">
      <dsp:nvSpPr>
        <dsp:cNvPr id="0" name=""/>
        <dsp:cNvSpPr/>
      </dsp:nvSpPr>
      <dsp:spPr>
        <a:xfrm rot="5400000">
          <a:off x="3385479" y="-2345281"/>
          <a:ext cx="964803" cy="5657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5B1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800" b="0" kern="1200" dirty="0" smtClean="0">
              <a:latin typeface="華康中圓體" pitchFamily="49" charset="-120"/>
              <a:ea typeface="華康中圓體" pitchFamily="49" charset="-120"/>
            </a:rPr>
            <a:t>加強聽說會話能力</a:t>
          </a:r>
          <a:endParaRPr lang="zh-TW" altLang="en-US" sz="3800" b="0" kern="1200" dirty="0">
            <a:latin typeface="華康中圓體" pitchFamily="49" charset="-120"/>
            <a:ea typeface="華康中圓體" pitchFamily="49" charset="-120"/>
          </a:endParaRPr>
        </a:p>
      </dsp:txBody>
      <dsp:txXfrm rot="5400000">
        <a:off x="3385479" y="-2345281"/>
        <a:ext cx="964803" cy="5657725"/>
      </dsp:txXfrm>
    </dsp:sp>
    <dsp:sp modelId="{BF3D9E8B-66B5-48E3-83CD-B7571BF9BBA3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4">
            <a:hueOff val="1350010"/>
            <a:satOff val="44444"/>
            <a:lumOff val="28628"/>
            <a:alphaOff val="0"/>
          </a:schemeClr>
        </a:solidFill>
        <a:ln w="25400" cap="flat" cmpd="sng" algn="ctr">
          <a:solidFill>
            <a:schemeClr val="accent4">
              <a:hueOff val="1350010"/>
              <a:satOff val="44444"/>
              <a:lumOff val="2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/>
            <a:t>3</a:t>
          </a:r>
          <a:r>
            <a:rPr lang="zh-TW" altLang="en-US" sz="1900" b="1" kern="1200" dirty="0" smtClean="0"/>
            <a:t>～</a:t>
          </a:r>
          <a:r>
            <a:rPr lang="en-US" altLang="zh-TW" sz="1900" b="1" kern="1200" dirty="0" smtClean="0"/>
            <a:t>4</a:t>
          </a:r>
          <a:r>
            <a:rPr lang="zh-TW" altLang="en-US" sz="1900" b="1" kern="1200" dirty="0" smtClean="0"/>
            <a:t>年</a:t>
          </a:r>
          <a:endParaRPr lang="zh-TW" altLang="en-US" sz="1900" b="1" kern="1200" dirty="0"/>
        </a:p>
      </dsp:txBody>
      <dsp:txXfrm rot="5400000">
        <a:off x="-222646" y="1512490"/>
        <a:ext cx="1484312" cy="1039018"/>
      </dsp:txXfrm>
    </dsp:sp>
    <dsp:sp modelId="{3CD10EFD-D2D9-459D-AEED-19B3C162B048}">
      <dsp:nvSpPr>
        <dsp:cNvPr id="0" name=""/>
        <dsp:cNvSpPr/>
      </dsp:nvSpPr>
      <dsp:spPr>
        <a:xfrm rot="5400000">
          <a:off x="3385479" y="-1056617"/>
          <a:ext cx="964803" cy="5657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EE5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800" b="0" kern="1200" dirty="0" smtClean="0">
              <a:latin typeface="華康中圓體" pitchFamily="49" charset="-120"/>
              <a:ea typeface="華康中圓體" pitchFamily="49" charset="-120"/>
            </a:rPr>
            <a:t>加強閱讀理解能力</a:t>
          </a:r>
          <a:endParaRPr lang="zh-TW" altLang="en-US" sz="3800" b="0" kern="1200" dirty="0">
            <a:latin typeface="華康中圓體" pitchFamily="49" charset="-120"/>
            <a:ea typeface="華康中圓體" pitchFamily="49" charset="-120"/>
          </a:endParaRPr>
        </a:p>
      </dsp:txBody>
      <dsp:txXfrm rot="5400000">
        <a:off x="3385479" y="-1056617"/>
        <a:ext cx="964803" cy="5657725"/>
      </dsp:txXfrm>
    </dsp:sp>
    <dsp:sp modelId="{F25F20C5-294D-4BCA-8B1E-CAB3EE428B5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4">
            <a:hueOff val="2700020"/>
            <a:satOff val="88888"/>
            <a:lumOff val="57255"/>
            <a:alphaOff val="0"/>
          </a:schemeClr>
        </a:solidFill>
        <a:ln w="25400" cap="flat" cmpd="sng" algn="ctr">
          <a:solidFill>
            <a:srgbClr val="FFA49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４年以上</a:t>
          </a:r>
          <a:endParaRPr lang="zh-TW" altLang="en-US" sz="1900" b="1" kern="1200" dirty="0"/>
        </a:p>
      </dsp:txBody>
      <dsp:txXfrm rot="5400000">
        <a:off x="-222646" y="2801154"/>
        <a:ext cx="1484312" cy="1039018"/>
      </dsp:txXfrm>
    </dsp:sp>
    <dsp:sp modelId="{8B502CC1-672D-48CA-B381-F9ABD8A2F727}">
      <dsp:nvSpPr>
        <dsp:cNvPr id="0" name=""/>
        <dsp:cNvSpPr/>
      </dsp:nvSpPr>
      <dsp:spPr>
        <a:xfrm rot="5400000">
          <a:off x="3385479" y="232046"/>
          <a:ext cx="964803" cy="5657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A49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800" b="0" kern="1200" dirty="0" smtClean="0">
              <a:latin typeface="華康中圓體" pitchFamily="49" charset="-120"/>
              <a:ea typeface="華康中圓體" pitchFamily="49" charset="-120"/>
            </a:rPr>
            <a:t>加強寫作訓練</a:t>
          </a:r>
          <a:endParaRPr lang="zh-TW" altLang="en-US" sz="3800" b="0" kern="1200" dirty="0">
            <a:latin typeface="華康中圓體" pitchFamily="49" charset="-120"/>
            <a:ea typeface="華康中圓體" pitchFamily="49" charset="-120"/>
          </a:endParaRPr>
        </a:p>
      </dsp:txBody>
      <dsp:txXfrm rot="5400000">
        <a:off x="3385479" y="232046"/>
        <a:ext cx="964803" cy="56577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8D083E-A9DF-4068-AAEF-E24E96316A25}">
      <dsp:nvSpPr>
        <dsp:cNvPr id="0" name=""/>
        <dsp:cNvSpPr/>
      </dsp:nvSpPr>
      <dsp:spPr>
        <a:xfrm rot="5400000">
          <a:off x="3953848" y="-1715042"/>
          <a:ext cx="1792370" cy="52252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英語電輔小志工</a:t>
          </a:r>
          <a:endParaRPr lang="zh-TW" altLang="en-US" sz="2300" kern="1200" dirty="0">
            <a:solidFill>
              <a:srgbClr val="00206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冬夏令營志工</a:t>
          </a:r>
          <a:endParaRPr lang="zh-TW" altLang="en-US" sz="2300" kern="1200" dirty="0">
            <a:solidFill>
              <a:srgbClr val="00206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英語營小隊志工</a:t>
          </a:r>
          <a:endParaRPr lang="zh-TW" altLang="en-US" sz="2300" kern="1200" dirty="0">
            <a:solidFill>
              <a:srgbClr val="00206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英語戲劇主持人</a:t>
          </a:r>
          <a:endParaRPr lang="zh-TW" altLang="en-US" sz="2300" kern="1200" dirty="0">
            <a:solidFill>
              <a:srgbClr val="002060"/>
            </a:solidFill>
          </a:endParaRPr>
        </a:p>
      </dsp:txBody>
      <dsp:txXfrm rot="5400000">
        <a:off x="3953848" y="-1715042"/>
        <a:ext cx="1792370" cy="5225228"/>
      </dsp:txXfrm>
    </dsp:sp>
    <dsp:sp modelId="{26968D68-63EC-4B7A-9F7F-E395504526B5}">
      <dsp:nvSpPr>
        <dsp:cNvPr id="0" name=""/>
        <dsp:cNvSpPr/>
      </dsp:nvSpPr>
      <dsp:spPr>
        <a:xfrm>
          <a:off x="648074" y="81255"/>
          <a:ext cx="1661348" cy="1618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國小</a:t>
          </a:r>
          <a:r>
            <a:rPr lang="en-US" altLang="zh-TW" sz="3000" kern="1200" dirty="0" smtClean="0"/>
            <a:t>-</a:t>
          </a:r>
          <a:r>
            <a:rPr lang="zh-TW" altLang="en-US" sz="3000" kern="1200" dirty="0" smtClean="0"/>
            <a:t> 國中</a:t>
          </a:r>
          <a:endParaRPr lang="en-US" altLang="zh-TW" sz="3000" kern="1200" dirty="0" smtClean="0"/>
        </a:p>
      </dsp:txBody>
      <dsp:txXfrm>
        <a:off x="648074" y="81255"/>
        <a:ext cx="1661348" cy="1618800"/>
      </dsp:txXfrm>
    </dsp:sp>
    <dsp:sp modelId="{A0F27F0D-1204-4FD6-BC37-5A219170CE59}">
      <dsp:nvSpPr>
        <dsp:cNvPr id="0" name=""/>
        <dsp:cNvSpPr/>
      </dsp:nvSpPr>
      <dsp:spPr>
        <a:xfrm rot="5400000">
          <a:off x="4248110" y="22396"/>
          <a:ext cx="1429561" cy="523033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英語營助理指導員     </a:t>
          </a:r>
          <a:endParaRPr lang="zh-TW" altLang="en-US" sz="2300" kern="1200" dirty="0">
            <a:solidFill>
              <a:srgbClr val="00206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英語電輔助理老師</a:t>
          </a:r>
          <a:endParaRPr lang="zh-TW" altLang="en-US" sz="2300" kern="1200" dirty="0">
            <a:solidFill>
              <a:srgbClr val="00206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冬夏令營助理指導員 </a:t>
          </a:r>
          <a:endParaRPr lang="zh-TW" altLang="en-US" sz="2300" kern="1200" dirty="0">
            <a:solidFill>
              <a:srgbClr val="002060"/>
            </a:solidFill>
          </a:endParaRPr>
        </a:p>
      </dsp:txBody>
      <dsp:txXfrm rot="5400000">
        <a:off x="4248110" y="22396"/>
        <a:ext cx="1429561" cy="5230336"/>
      </dsp:txXfrm>
    </dsp:sp>
    <dsp:sp modelId="{16D60D76-FF96-4364-ABF3-4D85CED7BE6D}">
      <dsp:nvSpPr>
        <dsp:cNvPr id="0" name=""/>
        <dsp:cNvSpPr/>
      </dsp:nvSpPr>
      <dsp:spPr>
        <a:xfrm>
          <a:off x="595475" y="1872203"/>
          <a:ext cx="1771652" cy="150892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高中</a:t>
          </a:r>
          <a:endParaRPr lang="zh-TW" altLang="en-US" sz="4000" kern="1200" dirty="0"/>
        </a:p>
      </dsp:txBody>
      <dsp:txXfrm>
        <a:off x="595475" y="1872203"/>
        <a:ext cx="1771652" cy="1508920"/>
      </dsp:txXfrm>
    </dsp:sp>
    <dsp:sp modelId="{2C69D5B1-3E6C-4AF0-B86B-9AE388646AE9}">
      <dsp:nvSpPr>
        <dsp:cNvPr id="0" name=""/>
        <dsp:cNvSpPr/>
      </dsp:nvSpPr>
      <dsp:spPr>
        <a:xfrm rot="5400000">
          <a:off x="4266380" y="1580985"/>
          <a:ext cx="1429561" cy="523033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英語營指導員</a:t>
          </a:r>
          <a:endParaRPr lang="zh-TW" altLang="en-US" sz="2300" kern="1200" dirty="0">
            <a:solidFill>
              <a:srgbClr val="00206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冬夏令營指導員</a:t>
          </a:r>
          <a:endParaRPr lang="zh-TW" altLang="en-US" sz="2300" kern="1200" dirty="0">
            <a:solidFill>
              <a:srgbClr val="00206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YMCA</a:t>
          </a:r>
          <a:r>
            <a:rPr lang="zh-TW" altLang="en-US" sz="2300" b="1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國際營隊</a:t>
          </a:r>
          <a:endParaRPr lang="zh-TW" altLang="en-US" sz="2300" kern="1200" dirty="0">
            <a:solidFill>
              <a:srgbClr val="002060"/>
            </a:solidFill>
          </a:endParaRPr>
        </a:p>
      </dsp:txBody>
      <dsp:txXfrm rot="5400000">
        <a:off x="4266380" y="1580985"/>
        <a:ext cx="1429561" cy="5230336"/>
      </dsp:txXfrm>
    </dsp:sp>
    <dsp:sp modelId="{D078F276-7440-4586-B378-B30ADED549AE}">
      <dsp:nvSpPr>
        <dsp:cNvPr id="0" name=""/>
        <dsp:cNvSpPr/>
      </dsp:nvSpPr>
      <dsp:spPr>
        <a:xfrm>
          <a:off x="576070" y="3480210"/>
          <a:ext cx="1789922" cy="1399183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大學</a:t>
          </a:r>
          <a:endParaRPr lang="zh-TW" altLang="en-US" sz="4000" kern="1200" dirty="0"/>
        </a:p>
      </dsp:txBody>
      <dsp:txXfrm>
        <a:off x="576070" y="3480210"/>
        <a:ext cx="1789922" cy="139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94E912-7930-4EFD-82F3-A3FCEBC95EE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9AF1A-DB04-46CA-922B-912DD31F85E1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88AE8-A84B-43A7-B01D-70A7A0C46B21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88AE8-A84B-43A7-B01D-70A7A0C46B21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5A136-456C-48D7-A233-825F6503C906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5A136-456C-48D7-A233-825F6503C906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5A136-456C-48D7-A233-825F6503C906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5A136-456C-48D7-A233-825F6503C906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5A136-456C-48D7-A233-825F6503C90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5A136-456C-48D7-A233-825F6503C906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88AE8-A84B-43A7-B01D-70A7A0C46B21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88AE8-A84B-43A7-B01D-70A7A0C46B21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88AE8-A84B-43A7-B01D-70A7A0C46B21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88AE8-A84B-43A7-B01D-70A7A0C46B21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724400"/>
            <a:ext cx="65532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553200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205740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0198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3040" y="5229200"/>
            <a:ext cx="8640960" cy="704850"/>
          </a:xfrm>
        </p:spPr>
        <p:txBody>
          <a:bodyPr/>
          <a:lstStyle/>
          <a:p>
            <a:r>
              <a:rPr lang="zh-TW" altLang="en-US" sz="6000" dirty="0" smtClean="0">
                <a:solidFill>
                  <a:schemeClr val="tx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臺南</a:t>
            </a:r>
            <a:r>
              <a:rPr lang="en-US" altLang="zh-TW" sz="6000" dirty="0" smtClean="0">
                <a:solidFill>
                  <a:schemeClr val="tx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YMCA</a:t>
            </a:r>
            <a:r>
              <a:rPr lang="zh-TW" altLang="en-US" sz="6000" dirty="0" smtClean="0">
                <a:solidFill>
                  <a:schemeClr val="tx1">
                    <a:lumMod val="50000"/>
                  </a:schemeClr>
                </a:solidFill>
                <a:latin typeface="Adobe Gothic Std B" pitchFamily="34" charset="-128"/>
              </a:rPr>
              <a:t>美語學校簡介</a:t>
            </a:r>
            <a:endParaRPr lang="ru-RU" sz="6000" dirty="0">
              <a:solidFill>
                <a:schemeClr val="tx1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67744" y="2393950"/>
            <a:ext cx="70675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zh-TW" sz="2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華康中圓體" pitchFamily="49" charset="-120"/>
              <a:ea typeface="華康中圓體" pitchFamily="49" charset="-12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zh-TW" alt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3455988" cy="1008062"/>
          </a:xfrm>
        </p:spPr>
        <p:txBody>
          <a:bodyPr/>
          <a:lstStyle/>
          <a:p>
            <a:pPr eaLnBrk="1" hangingPunct="1"/>
            <a:r>
              <a:rPr lang="zh-TW" altLang="en-US" sz="45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45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</a:t>
            </a:r>
            <a:endParaRPr lang="zh-TW" altLang="en-US" sz="45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1124744"/>
            <a:ext cx="597666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3000" b="1" dirty="0" smtClean="0">
                <a:solidFill>
                  <a:srgbClr val="336600"/>
                </a:solidFill>
                <a:latin typeface="華康魏碑體" pitchFamily="65" charset="-120"/>
                <a:ea typeface="華康魏碑體" pitchFamily="65" charset="-120"/>
              </a:rPr>
              <a:t>循序漸進培養</a:t>
            </a:r>
          </a:p>
          <a:p>
            <a:pPr algn="ctr"/>
            <a:r>
              <a:rPr kumimoji="1" lang="zh-TW" altLang="en-US" sz="3000" b="1" dirty="0" smtClean="0">
                <a:solidFill>
                  <a:srgbClr val="336600"/>
                </a:solidFill>
                <a:latin typeface="華康魏碑體" pitchFamily="65" charset="-120"/>
                <a:ea typeface="華康魏碑體" pitchFamily="65" charset="-120"/>
              </a:rPr>
              <a:t>聽、 說、 讀、 寫四大能力</a:t>
            </a:r>
            <a:endParaRPr kumimoji="1" lang="zh-TW" altLang="en-US" sz="3000" b="1" dirty="0">
              <a:solidFill>
                <a:srgbClr val="336600"/>
              </a:solidFill>
              <a:latin typeface="華康魏碑體" pitchFamily="65" charset="-120"/>
              <a:ea typeface="華康魏碑體" pitchFamily="65" charset="-120"/>
            </a:endParaRPr>
          </a:p>
        </p:txBody>
      </p:sp>
      <p:graphicFrame>
        <p:nvGraphicFramePr>
          <p:cNvPr id="9" name="資料庫圖表 8"/>
          <p:cNvGraphicFramePr/>
          <p:nvPr/>
        </p:nvGraphicFramePr>
        <p:xfrm>
          <a:off x="2195736" y="2564904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51720" y="188640"/>
            <a:ext cx="3054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英語檢定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1124744"/>
            <a:ext cx="6606480" cy="812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zh-TW" altLang="en-US" sz="2600" b="1" dirty="0">
                <a:solidFill>
                  <a:srgbClr val="336600"/>
                </a:solidFill>
                <a:latin typeface="華康魏碑體" pitchFamily="65" charset="-120"/>
                <a:ea typeface="華康魏碑體" pitchFamily="65" charset="-120"/>
                <a:cs typeface="Arial" pitchFamily="34" charset="0"/>
              </a:rPr>
              <a:t>台南</a:t>
            </a:r>
            <a:r>
              <a:rPr lang="en-US" altLang="zh-TW" sz="2600" b="1" dirty="0">
                <a:solidFill>
                  <a:srgbClr val="336600"/>
                </a:solidFill>
                <a:latin typeface="華康魏碑體" pitchFamily="65" charset="-120"/>
                <a:ea typeface="華康魏碑體" pitchFamily="65" charset="-120"/>
                <a:cs typeface="Arial" pitchFamily="34" charset="0"/>
              </a:rPr>
              <a:t>YMCA</a:t>
            </a:r>
            <a:r>
              <a:rPr lang="zh-TW" altLang="en-US" sz="2600" b="1" dirty="0">
                <a:solidFill>
                  <a:srgbClr val="336600"/>
                </a:solidFill>
                <a:latin typeface="華康魏碑體" pitchFamily="65" charset="-120"/>
                <a:ea typeface="華康魏碑體" pitchFamily="65" charset="-120"/>
                <a:cs typeface="Arial" pitchFamily="34" charset="0"/>
              </a:rPr>
              <a:t>為</a:t>
            </a:r>
            <a:endParaRPr lang="en-US" altLang="zh-TW" sz="2600" b="1" dirty="0">
              <a:solidFill>
                <a:srgbClr val="336600"/>
              </a:solidFill>
              <a:latin typeface="華康魏碑體" pitchFamily="65" charset="-120"/>
              <a:ea typeface="華康魏碑體" pitchFamily="65" charset="-12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TW" altLang="en-US" sz="2600" b="1" dirty="0">
                <a:solidFill>
                  <a:srgbClr val="336600"/>
                </a:solidFill>
                <a:latin typeface="華康魏碑體" pitchFamily="65" charset="-120"/>
                <a:ea typeface="華康魏碑體" pitchFamily="65" charset="-120"/>
                <a:cs typeface="Arial" pitchFamily="34" charset="0"/>
              </a:rPr>
              <a:t>劍橋大學考試院在台灣地區授權認證中心</a:t>
            </a:r>
          </a:p>
        </p:txBody>
      </p:sp>
      <p:sp>
        <p:nvSpPr>
          <p:cNvPr id="8" name="矩形 7"/>
          <p:cNvSpPr/>
          <p:nvPr/>
        </p:nvSpPr>
        <p:spPr>
          <a:xfrm>
            <a:off x="2339752" y="2636912"/>
            <a:ext cx="6552728" cy="315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65000"/>
              </a:lnSpc>
              <a:buFont typeface="Wingdings" pitchFamily="2" charset="2"/>
              <a:buChar char="p"/>
            </a:pPr>
            <a:r>
              <a:rPr lang="zh-TW" altLang="en-US" b="1" dirty="0">
                <a:solidFill>
                  <a:srgbClr val="663300"/>
                </a:solidFill>
                <a:ea typeface="標楷體" pitchFamily="65" charset="-120"/>
                <a:cs typeface="Arial" pitchFamily="34" charset="0"/>
              </a:rPr>
              <a:t>劍橋檢定 </a:t>
            </a:r>
            <a:r>
              <a:rPr lang="en-US" altLang="zh-TW" b="1" dirty="0">
                <a:solidFill>
                  <a:srgbClr val="663300"/>
                </a:solidFill>
                <a:ea typeface="標楷體" pitchFamily="65" charset="-120"/>
                <a:cs typeface="Arial" pitchFamily="34" charset="0"/>
              </a:rPr>
              <a:t>Cambridge YLE / Main Suite</a:t>
            </a:r>
            <a:r>
              <a:rPr lang="en-US" altLang="zh-TW" b="1" dirty="0">
                <a:ea typeface="標楷體" pitchFamily="65" charset="-120"/>
                <a:cs typeface="Arial" pitchFamily="34" charset="0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b="1" dirty="0">
                <a:solidFill>
                  <a:srgbClr val="FF6600"/>
                </a:solidFill>
                <a:ea typeface="標楷體" pitchFamily="65" charset="-120"/>
                <a:cs typeface="Arial" pitchFamily="34" charset="0"/>
              </a:rPr>
              <a:t>Starters	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b="1" dirty="0">
                <a:solidFill>
                  <a:srgbClr val="FF6600"/>
                </a:solidFill>
                <a:ea typeface="標楷體" pitchFamily="65" charset="-120"/>
                <a:cs typeface="Arial" pitchFamily="34" charset="0"/>
              </a:rPr>
              <a:t>Movers	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b="1" dirty="0">
                <a:solidFill>
                  <a:srgbClr val="FF6600"/>
                </a:solidFill>
                <a:ea typeface="標楷體" pitchFamily="65" charset="-120"/>
                <a:cs typeface="Arial" pitchFamily="34" charset="0"/>
              </a:rPr>
              <a:t>Flyers			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100" b="1" dirty="0">
              <a:solidFill>
                <a:srgbClr val="FF6600"/>
              </a:solidFill>
              <a:ea typeface="標楷體" pitchFamily="65" charset="-12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p"/>
            </a:pPr>
            <a:r>
              <a:rPr lang="zh-TW" altLang="en-US" b="1" dirty="0">
                <a:solidFill>
                  <a:srgbClr val="663300"/>
                </a:solidFill>
                <a:ea typeface="標楷體" pitchFamily="65" charset="-120"/>
                <a:cs typeface="Arial" pitchFamily="34" charset="0"/>
              </a:rPr>
              <a:t>全民英檢</a:t>
            </a:r>
            <a:r>
              <a:rPr lang="en-US" altLang="zh-TW" b="1" dirty="0">
                <a:solidFill>
                  <a:srgbClr val="663300"/>
                </a:solidFill>
                <a:ea typeface="標楷體" pitchFamily="65" charset="-120"/>
                <a:cs typeface="Arial" pitchFamily="34" charset="0"/>
              </a:rPr>
              <a:t>GEPT  LTTC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b="1" dirty="0">
                <a:solidFill>
                  <a:srgbClr val="FF6600"/>
                </a:solidFill>
                <a:ea typeface="標楷體" pitchFamily="65" charset="-120"/>
                <a:cs typeface="Arial" pitchFamily="34" charset="0"/>
              </a:rPr>
              <a:t>12</a:t>
            </a:r>
            <a:r>
              <a:rPr lang="zh-TW" altLang="en-US" b="1" dirty="0">
                <a:solidFill>
                  <a:srgbClr val="FF6600"/>
                </a:solidFill>
                <a:ea typeface="標楷體" pitchFamily="65" charset="-120"/>
                <a:cs typeface="Arial" pitchFamily="34" charset="0"/>
              </a:rPr>
              <a:t>歲以下禁止報考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b="1" dirty="0">
                <a:solidFill>
                  <a:srgbClr val="FF6600"/>
                </a:solidFill>
                <a:ea typeface="標楷體" pitchFamily="65" charset="-120"/>
                <a:cs typeface="Arial" pitchFamily="34" charset="0"/>
              </a:rPr>
              <a:t>級次：初級、中級、中高級、高級</a:t>
            </a:r>
            <a:r>
              <a:rPr lang="zh-TW" altLang="en-US" b="1" dirty="0">
                <a:ea typeface="標楷體" pitchFamily="65" charset="-120"/>
                <a:cs typeface="Arial" pitchFamily="34" charset="0"/>
              </a:rPr>
              <a:t>	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7632848" cy="914400"/>
          </a:xfrm>
        </p:spPr>
        <p:txBody>
          <a:bodyPr/>
          <a:lstStyle/>
          <a:p>
            <a:pPr eaLnBrk="1" hangingPunct="1"/>
            <a:r>
              <a:rPr lang="zh-TW" altLang="en-US" sz="50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家長角色與配合之方式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2132856"/>
            <a:ext cx="81724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91403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</a:rPr>
              <a:t>幼兒時期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</a:rPr>
              <a:t>鼓勵＋讚美，配合老師的作業，讓孩子喜歡上美語課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91403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</a:rPr>
              <a:t>兒童時期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</a:rPr>
              <a:t>鼓勵＋讚美，協助＋督促，固定看聯絡簿協助孩子有責任地完成英語作業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91403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</a:rPr>
              <a:t>國中時期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</a:rPr>
              <a:t>  </a:t>
            </a: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華康中圓體" pitchFamily="49" charset="-120"/>
                <a:ea typeface="華康中圓體" pitchFamily="49" charset="-120"/>
              </a:rPr>
              <a:t>鼓勵＋讚美，陪孩子度過青少年黃金求學階段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7632848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全外教美語營</a:t>
            </a:r>
          </a:p>
        </p:txBody>
      </p:sp>
      <p:pic>
        <p:nvPicPr>
          <p:cNvPr id="11" name="圖片 10" descr="37755968_1189669404509014_61247876380051374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772815"/>
            <a:ext cx="3672408" cy="315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 Spy_180922_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3600400" cy="269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Quidditch_180922_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483" y="0"/>
            <a:ext cx="278651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37798276_1189657757843512_7672993923668639744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3" y="4437112"/>
            <a:ext cx="430380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 descr="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37112"/>
            <a:ext cx="430380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260648"/>
            <a:ext cx="8388424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說故事</a:t>
            </a:r>
            <a:r>
              <a:rPr lang="zh-TW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比賽</a:t>
            </a:r>
            <a:r>
              <a:rPr lang="en-US" altLang="zh-TW" sz="2500" b="1" dirty="0" smtClean="0">
                <a:solidFill>
                  <a:srgbClr val="35B1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2500" b="1" dirty="0" smtClean="0">
                <a:solidFill>
                  <a:srgbClr val="35B1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說故事大使</a:t>
            </a:r>
            <a:r>
              <a:rPr lang="en-US" altLang="zh-TW" sz="2500" b="1" dirty="0" smtClean="0">
                <a:solidFill>
                  <a:srgbClr val="35B1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.</a:t>
            </a:r>
            <a:r>
              <a:rPr lang="zh-TW" altLang="en-US" sz="2500" b="1" dirty="0" smtClean="0">
                <a:solidFill>
                  <a:srgbClr val="35B1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館內初賽</a:t>
            </a:r>
            <a:r>
              <a:rPr lang="en-US" altLang="zh-TW" sz="2500" b="1" dirty="0" smtClean="0">
                <a:solidFill>
                  <a:srgbClr val="35B1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.</a:t>
            </a:r>
            <a:r>
              <a:rPr lang="zh-TW" altLang="en-US" sz="2500" b="1" dirty="0" smtClean="0">
                <a:solidFill>
                  <a:srgbClr val="35B1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三館決賽</a:t>
            </a:r>
            <a:r>
              <a:rPr lang="en-US" altLang="zh-TW" sz="2500" b="1" dirty="0" smtClean="0">
                <a:solidFill>
                  <a:srgbClr val="35B1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0" lang="zh-TW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35B1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5" name="內容版面配置區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4707397">
            <a:off x="6059149" y="1514084"/>
            <a:ext cx="3188335" cy="2391726"/>
          </a:xfrm>
          <a:prstGeom prst="rect">
            <a:avLst/>
          </a:prstGeom>
        </p:spPr>
      </p:pic>
      <p:pic>
        <p:nvPicPr>
          <p:cNvPr id="9" name="圖片 8" descr="2015說故事.JPG"/>
          <p:cNvPicPr>
            <a:picLocks noChangeAspect="1"/>
          </p:cNvPicPr>
          <p:nvPr/>
        </p:nvPicPr>
        <p:blipFill>
          <a:blip r:embed="rId3" cstate="print"/>
          <a:srcRect l="5113" t="29000" b="8001"/>
          <a:stretch>
            <a:fillRect/>
          </a:stretch>
        </p:blipFill>
        <p:spPr>
          <a:xfrm>
            <a:off x="3707904" y="3933056"/>
            <a:ext cx="4644008" cy="2713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\\2admin\d\沛妤兒英\年會手冊\說故事比賽\39628844_1484099385023679_840020179176914944_o.jpg"/>
          <p:cNvPicPr>
            <a:picLocks noChangeAspect="1" noChangeArrowheads="1"/>
          </p:cNvPicPr>
          <p:nvPr/>
        </p:nvPicPr>
        <p:blipFill>
          <a:blip r:embed="rId4" cstate="print"/>
          <a:srcRect l="14844" r="14844" b="7672"/>
          <a:stretch>
            <a:fillRect/>
          </a:stretch>
        </p:blipFill>
        <p:spPr bwMode="auto">
          <a:xfrm>
            <a:off x="2411760" y="1052736"/>
            <a:ext cx="4067944" cy="3004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 descr="7AE1428E-49D9-4569-8041-03A6C863EEA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896" y="2331368"/>
            <a:ext cx="2918487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8820472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電話</a:t>
            </a:r>
            <a:r>
              <a:rPr lang="zh-TW" alt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輔助</a:t>
            </a:r>
            <a:r>
              <a:rPr lang="zh-TW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教學</a:t>
            </a:r>
            <a:r>
              <a:rPr lang="en-US" altLang="zh-TW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zh-TW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補課</a:t>
            </a:r>
            <a:r>
              <a:rPr lang="en-US" altLang="zh-TW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多媒體輔助教學</a:t>
            </a:r>
            <a:endParaRPr kumimoji="0" lang="zh-TW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35B1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7" name="Picture 4" descr="電輔"/>
          <p:cNvPicPr>
            <a:picLocks noChangeAspect="1" noChangeArrowheads="1"/>
          </p:cNvPicPr>
          <p:nvPr/>
        </p:nvPicPr>
        <p:blipFill>
          <a:blip r:embed="rId2" cstate="print"/>
          <a:srcRect t="13609" b="8601"/>
          <a:stretch>
            <a:fillRect/>
          </a:stretch>
        </p:blipFill>
        <p:spPr bwMode="auto">
          <a:xfrm>
            <a:off x="179512" y="1916832"/>
            <a:ext cx="3888432" cy="420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 descr="S__181968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6036" y="2996952"/>
            <a:ext cx="4835985" cy="3625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8820472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35B1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568" y="282704"/>
            <a:ext cx="8820472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品格教育</a:t>
            </a:r>
            <a:r>
              <a:rPr lang="en-US" altLang="zh-TW" sz="50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zh-TW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美語生活化</a:t>
            </a:r>
            <a:endParaRPr kumimoji="0" lang="zh-TW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35B1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8" name="圖片 7" descr="7F62A123-BDEB-405F-ADBE-736AFB82EA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YMCA\Desktop\0CB428F8-92DB-436F-B02B-42830F7ABA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641818" cy="485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8820472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35B1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3056" y="206504"/>
            <a:ext cx="5169024" cy="2142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志工</a:t>
            </a:r>
            <a:r>
              <a:rPr lang="en-US" altLang="zh-TW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zh-TW" alt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特別活動</a:t>
            </a:r>
            <a:endParaRPr lang="en-US" altLang="zh-TW" sz="6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Leader</a:t>
            </a:r>
            <a:r>
              <a:rPr lang="zh-TW" alt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訓練</a:t>
            </a:r>
            <a:endParaRPr kumimoji="0" lang="zh-TW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35B1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2050" name="Picture 2" descr="\\Ymca-4fo-03\e\年度活動照片\2017 議題活動(生活用語闖關)\2017-12-05-20-05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87" y="2537520"/>
            <a:ext cx="4772013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Ymca-4fo-03\e\年度活動照片\2017 議題活動(生活用語闖關)\2017-12-05-19-38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626947" cy="371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1546603604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76672"/>
            <a:ext cx="2797738" cy="1952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8820472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35B1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341040"/>
            <a:ext cx="8820472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國小</a:t>
            </a:r>
            <a:r>
              <a:rPr lang="en-US" altLang="zh-TW" sz="50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lang="zh-TW" altLang="en-US" sz="50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國中雙月刊</a:t>
            </a:r>
            <a:endParaRPr kumimoji="0" lang="zh-TW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35B1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7" name="Picture 5" descr="YMCA雙月刊第95期 (6) (1)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141381" cy="439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群組 13"/>
          <p:cNvGrpSpPr/>
          <p:nvPr/>
        </p:nvGrpSpPr>
        <p:grpSpPr>
          <a:xfrm>
            <a:off x="2411760" y="2276872"/>
            <a:ext cx="6507065" cy="4299080"/>
            <a:chOff x="3059832" y="2492896"/>
            <a:chExt cx="5642969" cy="4011048"/>
          </a:xfrm>
        </p:grpSpPr>
        <p:pic>
          <p:nvPicPr>
            <p:cNvPr id="10" name="圖片 9" descr="國中雙月刊-2018-10月-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9832" y="2492896"/>
              <a:ext cx="2834657" cy="4011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圖片 10" descr="國中雙月刊-2018-10月-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8144" y="2492896"/>
              <a:ext cx="2834657" cy="4011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2792" y="217552"/>
            <a:ext cx="5184576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美語戲劇</a:t>
            </a:r>
            <a:r>
              <a:rPr lang="zh-TW" alt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發表會</a:t>
            </a:r>
          </a:p>
        </p:txBody>
      </p:sp>
      <p:pic>
        <p:nvPicPr>
          <p:cNvPr id="11" name="圖片 10" descr="19399332_1083786801721608_256988225108509779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820144" cy="2820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19237871_1083838465049775_288425093588044400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50613">
            <a:off x="5386193" y="190549"/>
            <a:ext cx="3504805" cy="2341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19388399_1083838618383093_252411829715605166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130806"/>
            <a:ext cx="3975016" cy="265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\\2admin\d\沛妤兒英\年會手冊\美語戲劇發表會\48398445_1625096187590664_688965363332808704_o.jpg"/>
          <p:cNvPicPr>
            <a:picLocks noChangeAspect="1" noChangeArrowheads="1"/>
          </p:cNvPicPr>
          <p:nvPr/>
        </p:nvPicPr>
        <p:blipFill>
          <a:blip r:embed="rId5" cstate="print"/>
          <a:srcRect l="4616" t="7919"/>
          <a:stretch>
            <a:fillRect/>
          </a:stretch>
        </p:blipFill>
        <p:spPr bwMode="auto">
          <a:xfrm>
            <a:off x="101206" y="4162832"/>
            <a:ext cx="473260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2admin\d\沛妤兒英\年會手冊\美語戲劇發表會\48375400_1625097567590526_8814319020871254016_o.jpg"/>
          <p:cNvPicPr>
            <a:picLocks noChangeAspect="1" noChangeArrowheads="1"/>
          </p:cNvPicPr>
          <p:nvPr/>
        </p:nvPicPr>
        <p:blipFill>
          <a:blip r:embed="rId6" cstate="print"/>
          <a:srcRect l="13941" t="26744" r="10526"/>
          <a:stretch>
            <a:fillRect/>
          </a:stretch>
        </p:blipFill>
        <p:spPr bwMode="auto">
          <a:xfrm>
            <a:off x="2915816" y="2132856"/>
            <a:ext cx="3855183" cy="209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5256584" cy="715962"/>
          </a:xfrm>
        </p:spPr>
        <p:txBody>
          <a:bodyPr/>
          <a:lstStyle/>
          <a:p>
            <a:pPr lvl="0">
              <a:defRPr/>
            </a:pPr>
            <a:r>
              <a:rPr lang="en-US" altLang="zh-TW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YMCA</a:t>
            </a:r>
            <a:r>
              <a:rPr lang="zh-TW" alt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美語</a:t>
            </a:r>
            <a:r>
              <a:rPr lang="zh-TW" altLang="en-US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</a:t>
            </a:r>
            <a:endParaRPr lang="zh-TW" altLang="en-US" sz="5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1043608" y="2060848"/>
          <a:ext cx="731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88640"/>
            <a:ext cx="5688409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多元的節慶活動</a:t>
            </a:r>
          </a:p>
        </p:txBody>
      </p:sp>
      <p:pic>
        <p:nvPicPr>
          <p:cNvPr id="12" name="圖片 11" descr="30742618_1336468046453481_697560635382249123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764704"/>
            <a:ext cx="3960440" cy="296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 descr="17629701_1012279798872309_456795838251054737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3765104" cy="281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圓角矩形 13"/>
          <p:cNvSpPr/>
          <p:nvPr/>
        </p:nvSpPr>
        <p:spPr bwMode="auto">
          <a:xfrm>
            <a:off x="2843808" y="3356992"/>
            <a:ext cx="1512168" cy="504056"/>
          </a:xfrm>
          <a:prstGeom prst="roundRect">
            <a:avLst/>
          </a:prstGeom>
          <a:solidFill>
            <a:srgbClr val="FFA4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600" b="1" dirty="0" smtClean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兒童節</a:t>
            </a:r>
            <a:endParaRPr lang="zh-TW" altLang="en-US" sz="2600" b="1" dirty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6948264" y="620688"/>
            <a:ext cx="1979712" cy="504056"/>
          </a:xfrm>
          <a:prstGeom prst="roundRect">
            <a:avLst/>
          </a:prstGeom>
          <a:solidFill>
            <a:srgbClr val="FFA4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6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世界地球日</a:t>
            </a:r>
          </a:p>
        </p:txBody>
      </p:sp>
      <p:pic>
        <p:nvPicPr>
          <p:cNvPr id="18" name="圖片 17" descr="10391002_720049801428645_387365084887314018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389992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圓角矩形 16"/>
          <p:cNvSpPr/>
          <p:nvPr/>
        </p:nvSpPr>
        <p:spPr bwMode="auto">
          <a:xfrm>
            <a:off x="3131840" y="6165304"/>
            <a:ext cx="1512168" cy="504056"/>
          </a:xfrm>
          <a:prstGeom prst="roundRect">
            <a:avLst/>
          </a:prstGeom>
          <a:solidFill>
            <a:srgbClr val="FFA4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6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聖誕節</a:t>
            </a:r>
          </a:p>
        </p:txBody>
      </p:sp>
      <p:pic>
        <p:nvPicPr>
          <p:cNvPr id="20" name="圖片 19" descr="10612618_544077552359205_608270689216477898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53036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圓角矩形 18"/>
          <p:cNvSpPr/>
          <p:nvPr/>
        </p:nvSpPr>
        <p:spPr bwMode="auto">
          <a:xfrm>
            <a:off x="7631832" y="6165304"/>
            <a:ext cx="1512168" cy="504056"/>
          </a:xfrm>
          <a:prstGeom prst="roundRect">
            <a:avLst/>
          </a:prstGeom>
          <a:solidFill>
            <a:srgbClr val="FFA4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600" b="1" dirty="0" smtClean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中秋節</a:t>
            </a:r>
            <a:endParaRPr lang="zh-TW" altLang="en-US" sz="2600" b="1" dirty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468544" cy="1143000"/>
          </a:xfrm>
        </p:spPr>
        <p:txBody>
          <a:bodyPr/>
          <a:lstStyle/>
          <a:p>
            <a:pPr eaLnBrk="1" hangingPunct="1"/>
            <a:r>
              <a:rPr lang="zh-TW" altLang="en-US" sz="50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領袖養成</a:t>
            </a:r>
            <a:r>
              <a:rPr lang="en-US" altLang="zh-TW" sz="50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5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領導力品格教育</a:t>
            </a:r>
            <a:r>
              <a:rPr lang="en-US" altLang="zh-TW" sz="35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35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國際交流營會</a:t>
            </a:r>
            <a:endParaRPr lang="zh-TW" altLang="en-US" sz="35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資料庫圖表 10"/>
          <p:cNvGraphicFramePr/>
          <p:nvPr/>
        </p:nvGraphicFramePr>
        <p:xfrm>
          <a:off x="-396552" y="1700808"/>
          <a:ext cx="81724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圖片 11" descr="40784913_1687737004685273_4511815852563103744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6152" y="4293096"/>
            <a:ext cx="3927848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229600" cy="715962"/>
          </a:xfrm>
        </p:spPr>
        <p:txBody>
          <a:bodyPr/>
          <a:lstStyle/>
          <a:p>
            <a:pPr lvl="0">
              <a:defRPr/>
            </a:pPr>
            <a:r>
              <a:rPr lang="en-US" altLang="zh-TW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YMCA</a:t>
            </a:r>
            <a:r>
              <a:rPr lang="zh-TW" altLang="en-US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美語學校教育宗旨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8352928" cy="44196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Clr>
                <a:schemeClr val="tx1"/>
              </a:buClr>
              <a:buFontTx/>
              <a:buNone/>
            </a:pPr>
            <a:r>
              <a:rPr lang="zh-TW" altLang="en-US" b="1" dirty="0" smtClean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＊以孩子為中心，尊重每一位孩子的個別差異</a:t>
            </a:r>
          </a:p>
          <a:p>
            <a:pPr marL="609600" indent="-609600" eaLnBrk="1" hangingPunct="1">
              <a:lnSpc>
                <a:spcPct val="150000"/>
              </a:lnSpc>
              <a:buClr>
                <a:schemeClr val="tx1"/>
              </a:buClr>
              <a:buFontTx/>
              <a:buNone/>
            </a:pPr>
            <a:r>
              <a:rPr lang="zh-TW" altLang="en-US" b="1" dirty="0" smtClean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＊教養孩童當行的道，就是到老他也不偏離</a:t>
            </a:r>
          </a:p>
          <a:p>
            <a:pPr marL="609600" indent="-609600" eaLnBrk="1" hangingPunct="1">
              <a:lnSpc>
                <a:spcPct val="150000"/>
              </a:lnSpc>
              <a:buClr>
                <a:schemeClr val="tx1"/>
              </a:buClr>
              <a:buFontTx/>
              <a:buNone/>
            </a:pPr>
            <a:r>
              <a:rPr lang="zh-TW" altLang="en-US" b="1" dirty="0" smtClean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＊明日領袖，今日養成</a:t>
            </a:r>
          </a:p>
          <a:p>
            <a:pPr marL="609600" indent="-609600" eaLnBrk="1" hangingPunct="1">
              <a:lnSpc>
                <a:spcPct val="150000"/>
              </a:lnSpc>
              <a:buClr>
                <a:schemeClr val="tx1"/>
              </a:buClr>
              <a:buFontTx/>
              <a:buNone/>
            </a:pPr>
            <a:r>
              <a:rPr lang="zh-TW" altLang="en-US" b="1" dirty="0" smtClean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＊推廣全人教育 </a:t>
            </a:r>
            <a:r>
              <a:rPr lang="en-US" altLang="zh-TW" b="1" dirty="0" smtClean="0">
                <a:solidFill>
                  <a:srgbClr val="000000"/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Wellness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764704"/>
            <a:ext cx="70567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YMCA</a:t>
            </a:r>
            <a:r>
              <a:rPr lang="zh-TW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美語學校教育理念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7584" y="2348880"/>
            <a:ext cx="7248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美語</a:t>
            </a:r>
            <a:r>
              <a:rPr lang="zh-TW" altLang="en-US" sz="3200" b="1" dirty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生活化，生活美語化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快樂</a:t>
            </a:r>
            <a:r>
              <a:rPr lang="zh-TW" altLang="en-US" sz="3200" b="1" dirty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且有效的學習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生活</a:t>
            </a:r>
            <a:r>
              <a:rPr lang="zh-TW" altLang="en-US" sz="3200" b="1" dirty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教育與語言能力一起成長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自發性</a:t>
            </a:r>
            <a:r>
              <a:rPr lang="zh-TW" altLang="en-US" sz="3200" b="1" dirty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學習與獨立思考能力的養成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培養</a:t>
            </a:r>
            <a:r>
              <a:rPr lang="zh-TW" altLang="en-US" sz="3200" b="1" dirty="0">
                <a:solidFill>
                  <a:srgbClr val="000000"/>
                </a:solidFill>
                <a:latin typeface="Adobe Gothic Std B" pitchFamily="34" charset="-128"/>
                <a:ea typeface="微軟正黑體" pitchFamily="34" charset="-120"/>
              </a:rPr>
              <a:t>會使用英語的人才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836712"/>
            <a:ext cx="78314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周詳的輔助教學及活動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1560" y="2204864"/>
            <a:ext cx="360045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＊電話輔助教學</a:t>
            </a:r>
          </a:p>
          <a:p>
            <a:pPr>
              <a:spcBef>
                <a:spcPts val="600"/>
              </a:spcBef>
            </a:pPr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＊外教</a:t>
            </a:r>
            <a:r>
              <a:rPr kumimoji="1" lang="en-US" altLang="zh-TW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Call-in</a:t>
            </a:r>
          </a:p>
          <a:p>
            <a:pPr>
              <a:spcBef>
                <a:spcPts val="600"/>
              </a:spcBef>
            </a:pPr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＊免費補課</a:t>
            </a:r>
          </a:p>
          <a:p>
            <a:pPr>
              <a:spcBef>
                <a:spcPts val="600"/>
              </a:spcBef>
            </a:pPr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＊雙月刊</a:t>
            </a:r>
          </a:p>
          <a:p>
            <a:pPr>
              <a:spcBef>
                <a:spcPts val="600"/>
              </a:spcBef>
            </a:pPr>
            <a:r>
              <a:rPr kumimoji="1" lang="zh-TW" altLang="en-US" sz="3200" b="1" dirty="0" smtClean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＊英語日</a:t>
            </a:r>
            <a:endParaRPr kumimoji="1" lang="zh-TW" altLang="en-US" sz="3200" b="1" dirty="0">
              <a:solidFill>
                <a:schemeClr val="tx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kumimoji="1" lang="zh-TW" altLang="en-US" sz="3200" b="1" dirty="0" smtClean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＊多媒體輔助教學</a:t>
            </a:r>
            <a:endParaRPr kumimoji="1" lang="zh-TW" altLang="en-US" sz="3200" b="1" dirty="0">
              <a:solidFill>
                <a:schemeClr val="tx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＊學習評量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860032" y="2132856"/>
            <a:ext cx="36004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＊特別活動</a:t>
            </a:r>
          </a:p>
          <a:p>
            <a:pPr>
              <a:spcBef>
                <a:spcPts val="600"/>
              </a:spcBef>
            </a:pPr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＊全外教美語營</a:t>
            </a:r>
          </a:p>
          <a:p>
            <a:pPr>
              <a:spcBef>
                <a:spcPts val="600"/>
              </a:spcBef>
            </a:pPr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＊說故事比賽</a:t>
            </a:r>
          </a:p>
          <a:p>
            <a:pPr>
              <a:spcBef>
                <a:spcPts val="600"/>
              </a:spcBef>
            </a:pPr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＊戲劇發表會</a:t>
            </a:r>
          </a:p>
          <a:p>
            <a:pPr>
              <a:spcBef>
                <a:spcPts val="600"/>
              </a:spcBef>
            </a:pPr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＊美語拼字比賽</a:t>
            </a:r>
          </a:p>
          <a:p>
            <a:pPr>
              <a:spcBef>
                <a:spcPts val="600"/>
              </a:spcBef>
            </a:pPr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＊節慶活動</a:t>
            </a:r>
          </a:p>
          <a:p>
            <a:pPr>
              <a:spcBef>
                <a:spcPts val="600"/>
              </a:spcBef>
            </a:pPr>
            <a:r>
              <a:rPr kumimoji="1" lang="zh-TW" altLang="en-US" sz="3200" b="1" dirty="0">
                <a:solidFill>
                  <a:schemeClr val="tx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＊一樓星光舞台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 autoUpdateAnimBg="0"/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79712" y="476672"/>
            <a:ext cx="7164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TW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YMCA</a:t>
            </a:r>
            <a:r>
              <a:rPr lang="zh-TW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美語學校教學系統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35696" y="1844824"/>
            <a:ext cx="2952328" cy="52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美語密集班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	</a:t>
            </a:r>
            <a: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每週三天</a:t>
            </a:r>
            <a:b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</a:br>
            <a: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小班～小五</a:t>
            </a:r>
          </a:p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國中先修班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	</a:t>
            </a:r>
            <a: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每週二天</a:t>
            </a:r>
            <a:b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</a:br>
            <a: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國小六年級</a:t>
            </a:r>
          </a:p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國中美語班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	</a:t>
            </a:r>
            <a: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每週二天</a:t>
            </a:r>
            <a:b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</a:br>
            <a: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國一～國二</a:t>
            </a:r>
          </a:p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64088" y="1838325"/>
            <a:ext cx="3606552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3000" b="1" kern="0" dirty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少年美語班</a:t>
            </a:r>
          </a:p>
          <a:p>
            <a:pPr marL="457200" indent="-457200"/>
            <a:r>
              <a:rPr kumimoji="1" lang="zh-TW" altLang="en-US" sz="24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500" b="1" kern="0" dirty="0">
                <a:solidFill>
                  <a:srgbClr val="FF6600"/>
                </a:solidFill>
                <a:latin typeface="華康隸書體W7" pitchFamily="65" charset="-120"/>
                <a:ea typeface="華康隸書體W7" pitchFamily="65" charset="-120"/>
              </a:rPr>
              <a:t>每週二天</a:t>
            </a:r>
            <a:br>
              <a:rPr lang="zh-TW" altLang="en-US" sz="2500" b="1" kern="0" dirty="0">
                <a:solidFill>
                  <a:srgbClr val="FF6600"/>
                </a:solidFill>
                <a:latin typeface="華康隸書體W7" pitchFamily="65" charset="-120"/>
                <a:ea typeface="華康隸書體W7" pitchFamily="65" charset="-120"/>
              </a:rPr>
            </a:br>
            <a:r>
              <a:rPr lang="zh-TW" altLang="en-US" sz="2500" b="1" kern="0" dirty="0">
                <a:solidFill>
                  <a:srgbClr val="FF6600"/>
                </a:solidFill>
                <a:latin typeface="華康隸書體W7" pitchFamily="65" charset="-120"/>
                <a:ea typeface="華康隸書體W7" pitchFamily="65" charset="-120"/>
              </a:rPr>
              <a:t>小六～國二</a:t>
            </a:r>
            <a:endParaRPr lang="en-US" altLang="zh-TW" sz="2500" b="1" kern="0" dirty="0">
              <a:solidFill>
                <a:srgbClr val="FF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3000" b="1" kern="0" dirty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國三會考班</a:t>
            </a:r>
          </a:p>
          <a:p>
            <a:pPr marL="457200" indent="-457200"/>
            <a:r>
              <a:rPr kumimoji="1" lang="zh-TW" altLang="en-US" sz="24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500" b="1" kern="0" dirty="0">
                <a:solidFill>
                  <a:srgbClr val="FF6600"/>
                </a:solidFill>
                <a:latin typeface="華康隸書體W7" pitchFamily="65" charset="-120"/>
                <a:ea typeface="華康隸書體W7" pitchFamily="65" charset="-120"/>
              </a:rPr>
              <a:t>每週一天</a:t>
            </a:r>
            <a:r>
              <a:rPr lang="en-US" altLang="zh-TW" sz="2500" b="1" kern="0" dirty="0">
                <a:solidFill>
                  <a:srgbClr val="FF6600"/>
                </a:solidFill>
                <a:latin typeface="華康隸書體W7" pitchFamily="65" charset="-120"/>
                <a:ea typeface="華康隸書體W7" pitchFamily="65" charset="-120"/>
              </a:rPr>
              <a:t>3</a:t>
            </a:r>
            <a:r>
              <a:rPr lang="zh-TW" altLang="en-US" sz="2500" b="1" kern="0" dirty="0">
                <a:solidFill>
                  <a:srgbClr val="FF6600"/>
                </a:solidFill>
                <a:latin typeface="華康隸書體W7" pitchFamily="65" charset="-120"/>
                <a:ea typeface="華康隸書體W7" pitchFamily="65" charset="-120"/>
              </a:rPr>
              <a:t>小時</a:t>
            </a:r>
            <a:endParaRPr lang="en-US" altLang="zh-TW" sz="2500" b="1" kern="0" dirty="0">
              <a:solidFill>
                <a:srgbClr val="FF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indent="-457200"/>
            <a:endParaRPr kumimoji="1" lang="en-US" altLang="zh-TW" sz="2400" b="1" dirty="0">
              <a:solidFill>
                <a:srgbClr val="FF66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spcBef>
                <a:spcPts val="1800"/>
              </a:spcBef>
              <a:buFont typeface="Wingdings" pitchFamily="2" charset="2"/>
              <a:buChar char="l"/>
            </a:pPr>
            <a:r>
              <a:rPr lang="zh-TW" altLang="en-US" sz="3000" b="1" kern="0" dirty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高中美語班</a:t>
            </a:r>
            <a:r>
              <a:rPr kumimoji="1"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500" b="1" kern="0" dirty="0">
                <a:solidFill>
                  <a:srgbClr val="FF6600"/>
                </a:solidFill>
                <a:latin typeface="華康隸書體W7" pitchFamily="65" charset="-120"/>
                <a:ea typeface="華康隸書體W7" pitchFamily="65" charset="-120"/>
              </a:rPr>
              <a:t>每週一天</a:t>
            </a:r>
            <a:r>
              <a:rPr lang="en-US" altLang="zh-TW" sz="2500" b="1" kern="0" dirty="0">
                <a:solidFill>
                  <a:srgbClr val="FF6600"/>
                </a:solidFill>
                <a:latin typeface="華康隸書體W7" pitchFamily="65" charset="-120"/>
                <a:ea typeface="華康隸書體W7" pitchFamily="65" charset="-120"/>
              </a:rPr>
              <a:t>3</a:t>
            </a:r>
            <a:r>
              <a:rPr lang="zh-TW" altLang="en-US" sz="2500" b="1" kern="0" dirty="0">
                <a:solidFill>
                  <a:srgbClr val="FF6600"/>
                </a:solidFill>
                <a:latin typeface="華康隸書體W7" pitchFamily="65" charset="-120"/>
                <a:ea typeface="華康隸書體W7" pitchFamily="65" charset="-120"/>
              </a:rPr>
              <a:t>小時</a:t>
            </a:r>
            <a:endParaRPr lang="en-US" altLang="zh-TW" sz="2500" b="1" kern="0" dirty="0">
              <a:solidFill>
                <a:srgbClr val="FF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zh-TW" altLang="en-US" sz="2900" b="1" kern="0" dirty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英檢養成、衝刺班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79712" y="260648"/>
            <a:ext cx="7164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zh-TW" altLang="en-US" sz="4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完整銜接的學習生涯規劃</a:t>
            </a:r>
            <a:endParaRPr lang="zh-TW" altLang="en-US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51720" y="1646288"/>
            <a:ext cx="3312368" cy="52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幼兒美語密集班</a:t>
            </a:r>
          </a:p>
          <a:p>
            <a:pPr marL="457200" lvl="0" indent="-457200"/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	</a:t>
            </a:r>
            <a:r>
              <a:rPr lang="zh-TW" altLang="en-US" b="1" kern="0" noProof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中外</a:t>
            </a:r>
            <a:r>
              <a:rPr lang="zh-TW" altLang="en-US" b="1" kern="0" noProof="0" dirty="0" smtClean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師聯合授課</a:t>
            </a:r>
            <a: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/>
            </a:r>
            <a:b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</a:br>
            <a:r>
              <a:rPr lang="zh-TW" altLang="en-US" b="1" kern="0" noProof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全美語學習</a:t>
            </a:r>
            <a:r>
              <a:rPr lang="zh-TW" altLang="en-US" b="1" kern="0" noProof="0" dirty="0" smtClean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環境</a:t>
            </a:r>
            <a:endParaRPr lang="en-US" altLang="zh-TW" b="1" kern="0" noProof="0" dirty="0" smtClean="0">
              <a:solidFill>
                <a:srgbClr val="33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lvl="0" indent="-457200"/>
            <a:endParaRPr lang="en-US" altLang="zh-TW" b="1" kern="0" dirty="0" smtClean="0">
              <a:solidFill>
                <a:srgbClr val="33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lvl="0" indent="-457200"/>
            <a:r>
              <a:rPr lang="zh-TW" altLang="en-US" sz="3000" b="1" kern="0" dirty="0" smtClean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兒童美語中低年級</a:t>
            </a:r>
            <a:endParaRPr kumimoji="0" lang="zh-TW" alt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華康隸書體W7" pitchFamily="65" charset="-120"/>
              <a:ea typeface="華康隸書體W7" pitchFamily="65" charset="-12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	</a:t>
            </a: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聽說讀寫循序漸進</a:t>
            </a:r>
            <a: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/>
            </a:r>
            <a:b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</a:b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多元教學法增</a:t>
            </a:r>
            <a:r>
              <a:rPr lang="zh-TW" altLang="en-US" b="1" kern="0" dirty="0" smtClean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興趣</a:t>
            </a:r>
            <a:endParaRPr lang="en-US" altLang="zh-TW" b="1" kern="0" dirty="0" smtClean="0">
              <a:solidFill>
                <a:srgbClr val="33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b="1" kern="0" dirty="0">
              <a:solidFill>
                <a:srgbClr val="33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kern="0" dirty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兒童美語中高年級</a:t>
            </a:r>
            <a:endParaRPr lang="en-US" altLang="zh-TW" sz="3000" b="1" kern="0" dirty="0">
              <a:solidFill>
                <a:srgbClr val="000099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>	</a:t>
            </a:r>
            <a:r>
              <a:rPr lang="zh-TW" altLang="en-US" b="1" kern="0" dirty="0" smtClean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強</a:t>
            </a: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化</a:t>
            </a:r>
            <a:r>
              <a:rPr lang="zh-TW" altLang="en-US" b="1" kern="0" dirty="0" smtClean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句型、</a:t>
            </a: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文法</a:t>
            </a:r>
            <a: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  <a:t/>
            </a:r>
            <a:br>
              <a:rPr kumimoji="0" lang="zh-TW" alt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華康隸書體W7" pitchFamily="65" charset="-120"/>
                <a:ea typeface="華康隸書體W7" pitchFamily="65" charset="-120"/>
              </a:rPr>
            </a:b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建立自學能力</a:t>
            </a:r>
          </a:p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隸書體W7" pitchFamily="65" charset="-120"/>
              <a:ea typeface="華康隸書體W7" pitchFamily="65" charset="-12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37448" y="1628800"/>
            <a:ext cx="3606552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30000"/>
              </a:lnSpc>
              <a:spcBef>
                <a:spcPct val="20000"/>
              </a:spcBef>
            </a:pPr>
            <a:r>
              <a:rPr lang="zh-TW" altLang="en-US" sz="3000" b="1" kern="0" dirty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國中</a:t>
            </a:r>
            <a:r>
              <a:rPr lang="zh-TW" altLang="en-US" sz="3000" b="1" kern="0" dirty="0" smtClean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英語</a:t>
            </a:r>
          </a:p>
          <a:p>
            <a:pPr marL="457200" indent="-457200"/>
            <a:r>
              <a:rPr kumimoji="1" lang="zh-TW" altLang="en-US" sz="24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各年級程度分班</a:t>
            </a:r>
            <a:b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</a:b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加強特色會考實力</a:t>
            </a:r>
            <a:endParaRPr lang="en-US" altLang="zh-TW" b="1" kern="0" dirty="0">
              <a:solidFill>
                <a:srgbClr val="33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indent="-457200">
              <a:lnSpc>
                <a:spcPct val="130000"/>
              </a:lnSpc>
              <a:spcBef>
                <a:spcPct val="20000"/>
              </a:spcBef>
            </a:pPr>
            <a:r>
              <a:rPr lang="zh-TW" altLang="en-US" sz="3000" b="1" kern="0" dirty="0" smtClean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高中英文</a:t>
            </a:r>
            <a:endParaRPr lang="zh-TW" altLang="en-US" sz="3000" b="1" kern="0" dirty="0">
              <a:solidFill>
                <a:srgbClr val="000099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indent="-457200"/>
            <a:r>
              <a:rPr kumimoji="1" lang="zh-TW" altLang="en-US" sz="24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專業強檔師資</a:t>
            </a:r>
            <a:endParaRPr lang="en-US" altLang="zh-TW" b="1" kern="0" dirty="0">
              <a:solidFill>
                <a:srgbClr val="33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indent="-457200"/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   英 </a:t>
            </a:r>
            <a:r>
              <a:rPr lang="en-US" altLang="zh-TW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.</a:t>
            </a: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數 </a:t>
            </a:r>
            <a:r>
              <a:rPr lang="en-US" altLang="zh-TW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.</a:t>
            </a: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理 </a:t>
            </a:r>
            <a:r>
              <a:rPr lang="en-US" altLang="zh-TW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.</a:t>
            </a: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化</a:t>
            </a:r>
            <a:endParaRPr lang="en-US" altLang="zh-TW" b="1" kern="0" dirty="0">
              <a:solidFill>
                <a:srgbClr val="33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indent="-457200"/>
            <a:endParaRPr kumimoji="1" lang="en-US" altLang="zh-TW" sz="2400" b="1" dirty="0">
              <a:solidFill>
                <a:srgbClr val="FF66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3000" b="1" kern="0" dirty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劍橋英檢</a:t>
            </a:r>
            <a:r>
              <a:rPr lang="en-US" altLang="zh-TW" sz="3000" b="1" kern="0" dirty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.</a:t>
            </a:r>
            <a:r>
              <a:rPr lang="zh-TW" altLang="en-US" sz="3000" b="1" kern="0" dirty="0">
                <a:solidFill>
                  <a:srgbClr val="000099"/>
                </a:solidFill>
                <a:latin typeface="華康隸書體W7" pitchFamily="65" charset="-120"/>
                <a:ea typeface="華康隸書體W7" pitchFamily="65" charset="-120"/>
              </a:rPr>
              <a:t>全民英檢</a:t>
            </a:r>
            <a:r>
              <a:rPr kumimoji="1"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zh-TW" altLang="en-US" sz="24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結合各式題型訓練</a:t>
            </a:r>
            <a:endParaRPr lang="en-US" altLang="zh-TW" b="1" kern="0" dirty="0">
              <a:solidFill>
                <a:srgbClr val="336600"/>
              </a:solidFill>
              <a:latin typeface="華康隸書體W7" pitchFamily="65" charset="-120"/>
              <a:ea typeface="華康隸書體W7" pitchFamily="65" charset="-120"/>
            </a:endParaRPr>
          </a:p>
          <a:p>
            <a:pPr marL="457200" indent="-457200"/>
            <a:r>
              <a:rPr lang="zh-TW" altLang="en-US" b="1" kern="0" dirty="0">
                <a:solidFill>
                  <a:srgbClr val="336600"/>
                </a:solidFill>
                <a:latin typeface="華康隸書體W7" pitchFamily="65" charset="-120"/>
                <a:ea typeface="華康隸書體W7" pitchFamily="65" charset="-120"/>
              </a:rPr>
              <a:t>   加強應試作答技巧</a:t>
            </a:r>
            <a:endParaRPr lang="en-US" altLang="zh-TW" b="1" kern="0" dirty="0">
              <a:solidFill>
                <a:srgbClr val="336600"/>
              </a:solidFill>
              <a:latin typeface="華康隸書體W7" pitchFamily="65" charset="-120"/>
              <a:ea typeface="華康隸書體W7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688"/>
            <a:ext cx="7162800" cy="685800"/>
          </a:xfrm>
        </p:spPr>
        <p:txBody>
          <a:bodyPr/>
          <a:lstStyle/>
          <a:p>
            <a:r>
              <a:rPr lang="en-US" altLang="zh-TW" sz="45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YMCA</a:t>
            </a:r>
            <a:r>
              <a:rPr lang="zh-TW" altLang="en-US" sz="45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美語密集班教學特色</a:t>
            </a:r>
            <a:endParaRPr lang="en-US" altLang="zh-TW" sz="45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27784" y="1916832"/>
            <a:ext cx="67322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◎分級、分齡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◎折衷式教學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◎全美語互動式教學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◎快樂有效的學習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◎中外師搭配授課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843808" y="188640"/>
            <a:ext cx="4926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全美語互動式教學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67744" y="1628800"/>
            <a:ext cx="70675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歌曲韻文教學 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Songs &amp; Rhymes (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全語言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老師說  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TPR (TPR)</a:t>
            </a:r>
          </a:p>
          <a:p>
            <a:pPr marL="342900" marR="0" lvl="0" indent="-342900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繪本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&amp; 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故事教學 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Picture &amp; Story Books (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全語言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角色扮演 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Role play (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溝通式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/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全語言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配對練習 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Pair work (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溝通式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/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全語言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小組練習 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Group work (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溝通式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/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全語言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戲劇表演 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Drama (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溝通式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/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全語言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即席表演或演說 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Improvisation (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溝通式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/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全語言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主題教學 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Topics Teaching (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全語言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閱讀活動 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Reading Activity  (</a:t>
            </a:r>
            <a:r>
              <a:rPr kumimoji="0" lang="zh-TW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閱讀</a:t>
            </a:r>
            <a:r>
              <a:rPr kumimoji="0" lang="en-US" altLang="zh-TW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華康中圓體" pitchFamily="49" charset="-120"/>
                <a:ea typeface="華康中圓體" pitchFamily="49" charset="-12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zh-TW" sz="2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華康中圓體" pitchFamily="49" charset="-120"/>
              <a:ea typeface="華康中圓體" pitchFamily="49" charset="-12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zh-TW" alt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A25E26"/>
      </a:lt2>
      <a:accent1>
        <a:srgbClr val="F6D300"/>
      </a:accent1>
      <a:accent2>
        <a:srgbClr val="FFBE3B"/>
      </a:accent2>
      <a:accent3>
        <a:srgbClr val="FFFFFF"/>
      </a:accent3>
      <a:accent4>
        <a:srgbClr val="404040"/>
      </a:accent4>
      <a:accent5>
        <a:srgbClr val="FAE6AA"/>
      </a:accent5>
      <a:accent6>
        <a:srgbClr val="E7AC35"/>
      </a:accent6>
      <a:hlink>
        <a:srgbClr val="D49E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C58A"/>
        </a:lt2>
        <a:accent1>
          <a:srgbClr val="B2AB75"/>
        </a:accent1>
        <a:accent2>
          <a:srgbClr val="DED37A"/>
        </a:accent2>
        <a:accent3>
          <a:srgbClr val="FFFFFF"/>
        </a:accent3>
        <a:accent4>
          <a:srgbClr val="404040"/>
        </a:accent4>
        <a:accent5>
          <a:srgbClr val="D5D2BD"/>
        </a:accent5>
        <a:accent6>
          <a:srgbClr val="C9BF6E"/>
        </a:accent6>
        <a:hlink>
          <a:srgbClr val="D2CB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CBA72"/>
        </a:lt2>
        <a:accent1>
          <a:srgbClr val="A39A5B"/>
        </a:accent1>
        <a:accent2>
          <a:srgbClr val="D8CA62"/>
        </a:accent2>
        <a:accent3>
          <a:srgbClr val="FFFFFF"/>
        </a:accent3>
        <a:accent4>
          <a:srgbClr val="404040"/>
        </a:accent4>
        <a:accent5>
          <a:srgbClr val="CECAB5"/>
        </a:accent5>
        <a:accent6>
          <a:srgbClr val="C4B758"/>
        </a:accent6>
        <a:hlink>
          <a:srgbClr val="C7BE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AD55"/>
        </a:lt2>
        <a:accent1>
          <a:srgbClr val="968E54"/>
        </a:accent1>
        <a:accent2>
          <a:srgbClr val="D2C24A"/>
        </a:accent2>
        <a:accent3>
          <a:srgbClr val="FFFFFF"/>
        </a:accent3>
        <a:accent4>
          <a:srgbClr val="404040"/>
        </a:accent4>
        <a:accent5>
          <a:srgbClr val="C9C6B3"/>
        </a:accent5>
        <a:accent6>
          <a:srgbClr val="BEB042"/>
        </a:accent6>
        <a:hlink>
          <a:srgbClr val="C1B75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A25E26"/>
        </a:lt2>
        <a:accent1>
          <a:srgbClr val="F6D300"/>
        </a:accent1>
        <a:accent2>
          <a:srgbClr val="FFBE3B"/>
        </a:accent2>
        <a:accent3>
          <a:srgbClr val="FFFFFF"/>
        </a:accent3>
        <a:accent4>
          <a:srgbClr val="404040"/>
        </a:accent4>
        <a:accent5>
          <a:srgbClr val="FAE6AA"/>
        </a:accent5>
        <a:accent6>
          <a:srgbClr val="E7AC35"/>
        </a:accent6>
        <a:hlink>
          <a:srgbClr val="D49E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A98B0B"/>
        </a:lt2>
        <a:accent1>
          <a:srgbClr val="DBBE0F"/>
        </a:accent1>
        <a:accent2>
          <a:srgbClr val="D0AD1A"/>
        </a:accent2>
        <a:accent3>
          <a:srgbClr val="FFFFFF"/>
        </a:accent3>
        <a:accent4>
          <a:srgbClr val="404040"/>
        </a:accent4>
        <a:accent5>
          <a:srgbClr val="EADBAA"/>
        </a:accent5>
        <a:accent6>
          <a:srgbClr val="BC9C16"/>
        </a:accent6>
        <a:hlink>
          <a:srgbClr val="E3CA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406</TotalTime>
  <Words>586</Words>
  <Application>Microsoft Office PowerPoint</Application>
  <PresentationFormat>如螢幕大小 (4:3)</PresentationFormat>
  <Paragraphs>148</Paragraphs>
  <Slides>21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powerpoint-template</vt:lpstr>
      <vt:lpstr>臺南YMCA美語學校簡介</vt:lpstr>
      <vt:lpstr>YMCA美語學校</vt:lpstr>
      <vt:lpstr>YMCA美語學校教育宗旨</vt:lpstr>
      <vt:lpstr>投影片 4</vt:lpstr>
      <vt:lpstr>投影片 5</vt:lpstr>
      <vt:lpstr>投影片 6</vt:lpstr>
      <vt:lpstr>投影片 7</vt:lpstr>
      <vt:lpstr>YMCA美語密集班教學特色</vt:lpstr>
      <vt:lpstr>投影片 9</vt:lpstr>
      <vt:lpstr>教學目標</vt:lpstr>
      <vt:lpstr>投影片 11</vt:lpstr>
      <vt:lpstr>家長角色與配合之方式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領袖養成-領導力品格教育&amp;國際交流營會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YMCA</cp:lastModifiedBy>
  <cp:revision>73</cp:revision>
  <dcterms:created xsi:type="dcterms:W3CDTF">2018-09-22T11:08:31Z</dcterms:created>
  <dcterms:modified xsi:type="dcterms:W3CDTF">2019-01-17T12:17:47Z</dcterms:modified>
</cp:coreProperties>
</file>